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9_D039AA85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61838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D746FB6-7286-DED4-5CF6-51C54F92A2CF}" name="Onyx, Christopher M" initials="CO" userId="S::Christopher_Onyx@uml.edu::0ed723a1-5451-4dc1-988a-3aab03145f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B3"/>
    <a:srgbClr val="00C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C27B4-232D-41EE-B24E-6B081093353C}" v="1" dt="2025-07-18T19:08:38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69" autoAdjust="0"/>
    <p:restoredTop sz="94674" autoAdjust="0"/>
  </p:normalViewPr>
  <p:slideViewPr>
    <p:cSldViewPr>
      <p:cViewPr varScale="1">
        <p:scale>
          <a:sx n="103" d="100"/>
          <a:sy n="103" d="100"/>
        </p:scale>
        <p:origin x="144" y="276"/>
      </p:cViewPr>
      <p:guideLst>
        <p:guide orient="horz" pos="2160"/>
        <p:guide pos="2880"/>
        <p:guide pos="3831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468" y="-10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yx, Christopher M" userId="0ed723a1-5451-4dc1-988a-3aab03145f20" providerId="ADAL" clId="{54CC27B4-232D-41EE-B24E-6B081093353C}"/>
    <pc:docChg chg="undo custSel modSld">
      <pc:chgData name="Onyx, Christopher M" userId="0ed723a1-5451-4dc1-988a-3aab03145f20" providerId="ADAL" clId="{54CC27B4-232D-41EE-B24E-6B081093353C}" dt="2025-07-18T19:09:39.277" v="31" actId="20577"/>
      <pc:docMkLst>
        <pc:docMk/>
      </pc:docMkLst>
      <pc:sldChg chg="modSp mod">
        <pc:chgData name="Onyx, Christopher M" userId="0ed723a1-5451-4dc1-988a-3aab03145f20" providerId="ADAL" clId="{54CC27B4-232D-41EE-B24E-6B081093353C}" dt="2025-07-18T19:09:39.277" v="31" actId="20577"/>
        <pc:sldMkLst>
          <pc:docMk/>
          <pc:sldMk cId="3493440133" sldId="265"/>
        </pc:sldMkLst>
        <pc:spChg chg="mod">
          <ac:chgData name="Onyx, Christopher M" userId="0ed723a1-5451-4dc1-988a-3aab03145f20" providerId="ADAL" clId="{54CC27B4-232D-41EE-B24E-6B081093353C}" dt="2025-07-18T19:09:39.277" v="31" actId="20577"/>
          <ac:spMkLst>
            <pc:docMk/>
            <pc:sldMk cId="3493440133" sldId="265"/>
            <ac:spMk id="5" creationId="{DEFE9D79-256D-0C33-EE50-2022B70B0997}"/>
          </ac:spMkLst>
        </pc:spChg>
      </pc:sldChg>
    </pc:docChg>
  </pc:docChgLst>
</pc:chgInfo>
</file>

<file path=ppt/comments/modernComment_109_D039AA8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DD0267D-0E26-4D97-9675-A20FF46AC537}" authorId="{AD746FB6-7286-DED4-5CF6-51C54F92A2CF}" created="2024-05-10T13:42:12.888">
    <pc:sldMkLst xmlns:pc="http://schemas.microsoft.com/office/powerpoint/2013/main/command">
      <pc:docMk/>
      <pc:sldMk cId="3493440133" sldId="265"/>
    </pc:sldMkLst>
    <p188:txBody>
      <a:bodyPr/>
      <a:lstStyle/>
      <a:p>
        <a:r>
          <a:rPr lang="en-US"/>
          <a:t>Add a link to video that we have University Relations create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2" y="0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r">
              <a:defRPr sz="1200"/>
            </a:lvl1pPr>
          </a:lstStyle>
          <a:p>
            <a:fld id="{C94BF1D3-5036-4D1A-A3B2-025E6980F662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9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2" y="8841739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r">
              <a:defRPr sz="1200"/>
            </a:lvl1pPr>
          </a:lstStyle>
          <a:p>
            <a:fld id="{8ADFC4BF-3D8E-45B9-B82B-E6BFDBB8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90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FD852303-BCF1-4F7F-83D3-C9EE5BF074C9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698500"/>
            <a:ext cx="61880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8" tIns="46654" rIns="93308" bIns="466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08" tIns="46654" rIns="93308" bIns="4665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7D1D0D58-25A6-4377-805A-97D57715A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29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119" y="2286000"/>
            <a:ext cx="7162800" cy="144779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itle + Sub Titl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119" y="1981200"/>
            <a:ext cx="7162800" cy="144779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119" y="3581400"/>
            <a:ext cx="71628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US" sz="2200" b="0" kern="1200" cap="all" baseline="0" dirty="0">
                <a:solidFill>
                  <a:srgbClr val="00C0F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 Header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518319" y="34869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8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eader + Sub Header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F60988D-929E-44D9-88A2-7F58190E4E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919" y="1752600"/>
            <a:ext cx="62484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5096204F-6257-414C-A0D9-252F5529F5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14519" y="1143000"/>
            <a:ext cx="3200400" cy="533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9861574-1295-4C59-9A15-38FC1455C3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4519" y="152400"/>
            <a:ext cx="3201194" cy="914400"/>
          </a:xfrm>
          <a:prstGeom prst="rect">
            <a:avLst/>
          </a:prstGeom>
        </p:spPr>
        <p:txBody>
          <a:bodyPr anchor="b" anchorCtr="0"/>
          <a:lstStyle>
            <a:lvl1pPr marL="0" indent="0" algn="r">
              <a:buNone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</p:spTree>
    <p:extLst>
      <p:ext uri="{BB962C8B-B14F-4D97-AF65-F5344CB8AC3E}">
        <p14:creationId xmlns:p14="http://schemas.microsoft.com/office/powerpoint/2010/main" val="224586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+ Sub Header w/ content on le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746919" y="1143000"/>
            <a:ext cx="10668000" cy="53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kumimoji="0" lang="en-US" sz="21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6919" y="228600"/>
            <a:ext cx="10668000" cy="838200"/>
          </a:xfrm>
          <a:prstGeom prst="rect">
            <a:avLst/>
          </a:prstGeom>
        </p:spPr>
        <p:txBody>
          <a:bodyPr anchor="b"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46919" y="17526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395119" y="11247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4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w/ Header + Sub Header on rig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D875B717-1786-403F-8150-BFA5166F63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14519" y="1143000"/>
            <a:ext cx="3200400" cy="533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301F18E-099C-4551-B21E-64440635CB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14519" y="228600"/>
            <a:ext cx="3200400" cy="838200"/>
          </a:xfrm>
          <a:prstGeom prst="rect">
            <a:avLst/>
          </a:prstGeom>
        </p:spPr>
        <p:txBody>
          <a:bodyPr anchor="b"/>
          <a:lstStyle>
            <a:lvl1pPr algn="r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2107A9E-A4E5-4DB0-A83A-DC48D8A86D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6919" y="17526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68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w/ Header and content on le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6919" y="228600"/>
            <a:ext cx="10668000" cy="838200"/>
          </a:xfrm>
          <a:prstGeom prst="rect">
            <a:avLst/>
          </a:prstGeom>
        </p:spPr>
        <p:txBody>
          <a:bodyPr anchor="b"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46919" y="12954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8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66319" y="1828800"/>
            <a:ext cx="3505201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US" sz="2200" b="0" kern="1200" cap="all" baseline="0" dirty="0">
                <a:solidFill>
                  <a:srgbClr val="00C0F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 Header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-15081" y="1752600"/>
            <a:ext cx="3399632" cy="3429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365919" y="304800"/>
            <a:ext cx="5257800" cy="12954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6319" y="2438400"/>
            <a:ext cx="3505200" cy="2667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146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294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440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586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65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+ Sub Header and Two Content fiel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608092" y="990600"/>
            <a:ext cx="10945654" cy="53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5395119" y="9723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08013" y="274638"/>
            <a:ext cx="10945812" cy="639762"/>
          </a:xfrm>
          <a:prstGeom prst="rect">
            <a:avLst/>
          </a:prstGeom>
        </p:spPr>
        <p:txBody>
          <a:bodyPr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595313" y="1752600"/>
            <a:ext cx="5410200" cy="4572000"/>
          </a:xfrm>
          <a:prstGeom prst="rect">
            <a:avLst/>
          </a:prstGeom>
        </p:spPr>
        <p:txBody>
          <a:bodyPr wrap="square" lIns="91440" bIns="45720"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6157119" y="1752600"/>
            <a:ext cx="5410200" cy="4572000"/>
          </a:xfrm>
          <a:prstGeom prst="rect">
            <a:avLst/>
          </a:prstGeom>
        </p:spPr>
        <p:txBody>
          <a:bodyPr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5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and Two Content fiel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08013" y="274638"/>
            <a:ext cx="10945812" cy="639762"/>
          </a:xfrm>
          <a:prstGeom prst="rect">
            <a:avLst/>
          </a:prstGeom>
        </p:spPr>
        <p:txBody>
          <a:bodyPr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595313" y="1143000"/>
            <a:ext cx="5410200" cy="5181600"/>
          </a:xfrm>
          <a:prstGeom prst="rect">
            <a:avLst/>
          </a:prstGeom>
        </p:spPr>
        <p:txBody>
          <a:bodyPr wrap="square" lIns="91440" bIns="45720"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6157119" y="1143000"/>
            <a:ext cx="5410200" cy="5181600"/>
          </a:xfrm>
          <a:prstGeom prst="rect">
            <a:avLst/>
          </a:prstGeom>
        </p:spPr>
        <p:txBody>
          <a:bodyPr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2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47003" y="5901071"/>
            <a:ext cx="911300" cy="8206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880894" y="6356350"/>
            <a:ext cx="4000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rgbClr val="00C0F3"/>
                </a:solidFill>
              </a:defRPr>
            </a:lvl1pPr>
          </a:lstStyle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2" r:id="rId3"/>
    <p:sldLayoutId id="2147483677" r:id="rId4"/>
    <p:sldLayoutId id="2147483683" r:id="rId5"/>
    <p:sldLayoutId id="2147483680" r:id="rId6"/>
    <p:sldLayoutId id="2147483661" r:id="rId7"/>
    <p:sldLayoutId id="2147483666" r:id="rId8"/>
    <p:sldLayoutId id="2147483681" r:id="rId9"/>
  </p:sldLayoutIdLst>
  <p:hf hdr="0" ftr="0" dt="0"/>
  <p:txStyles>
    <p:titleStyle>
      <a:lvl1pPr algn="ctr" defTabSz="91429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91429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91429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09_D039AA8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ml.edu/class/tutoring/tutor-schedule/" TargetMode="External"/><Relationship Id="rId4" Type="http://schemas.openxmlformats.org/officeDocument/2006/relationships/hyperlink" Target="mailto:Tutoring@uml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A2231E2-38E9-402A-3C3A-B68969E66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919" y="1135298"/>
            <a:ext cx="5257800" cy="609600"/>
          </a:xfrm>
        </p:spPr>
        <p:txBody>
          <a:bodyPr>
            <a:noAutofit/>
          </a:bodyPr>
          <a:lstStyle/>
          <a:p>
            <a:r>
              <a:rPr lang="en-US" sz="2800" dirty="0"/>
              <a:t>Free Drop-in Tutoring</a:t>
            </a:r>
          </a:p>
        </p:txBody>
      </p:sp>
      <p:pic>
        <p:nvPicPr>
          <p:cNvPr id="10" name="Picture Placeholder 9" descr="A qr code with a logo&#10;&#10;Description automatically generated">
            <a:extLst>
              <a:ext uri="{FF2B5EF4-FFF2-40B4-BE49-F238E27FC236}">
                <a16:creationId xmlns:a16="http://schemas.microsoft.com/office/drawing/2014/main" id="{3AE524FE-FCF7-32C5-5902-DBE8DB1F03F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" r="440"/>
          <a:stretch>
            <a:fillRect/>
          </a:stretch>
        </p:blipFill>
        <p:spPr>
          <a:xfrm>
            <a:off x="6924579" y="1714500"/>
            <a:ext cx="3399632" cy="3429000"/>
          </a:xfr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8B0BD2F-BB09-61A5-175D-61DA3026F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19" y="381000"/>
            <a:ext cx="5257800" cy="609600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Tutoring at UMass Lowell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E9D79-256D-0C33-EE50-2022B70B09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71379" y="1761449"/>
            <a:ext cx="6553200" cy="4838946"/>
          </a:xfrm>
        </p:spPr>
        <p:txBody>
          <a:bodyPr lIns="91440" tIns="45720" rIns="91440" bIns="45720" anchor="t"/>
          <a:lstStyle/>
          <a:p>
            <a:r>
              <a:rPr lang="en-US" sz="1400" b="1" dirty="0"/>
              <a:t>Centers for Learning, Advising &amp; Student Success (CLASS):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Locations on North, South, &amp; East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Hours include evenings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Available Monday-Friday &amp; Sunday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All hours listed on Searchable Schedule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Includes core subjects for all majors &amp; much more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Some remote tutoring available</a:t>
            </a:r>
          </a:p>
          <a:p>
            <a:endParaRPr lang="en-US" sz="1400" dirty="0"/>
          </a:p>
          <a:p>
            <a:r>
              <a:rPr lang="en-US" sz="1400" b="1" dirty="0"/>
              <a:t>Departmental tutoring: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Centralized tutoring within respective academic buildings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Includes Math, Biology, Chemistry, Organic Chemistry, Physics, Environmental Science, &amp; Health Sciences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Most are on the Searchable Schedule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b="1" dirty="0"/>
              <a:t>Mix it up! </a:t>
            </a:r>
            <a:r>
              <a:rPr lang="en-US" sz="1400" dirty="0"/>
              <a:t>Choose tutoring based on location and time. What fits your schedule? Explore tutors from both CLASS and your department to see who you work best with.</a:t>
            </a:r>
          </a:p>
          <a:p>
            <a:endParaRPr lang="en-US" sz="1400" dirty="0"/>
          </a:p>
          <a:p>
            <a:r>
              <a:rPr lang="en-US" sz="1400" b="1" dirty="0">
                <a:latin typeface="Times New Roman"/>
                <a:cs typeface="Times New Roman"/>
              </a:rPr>
              <a:t>Questions? Email: </a:t>
            </a:r>
            <a:r>
              <a:rPr lang="en-US" sz="1400" dirty="0">
                <a:latin typeface="Times New Roman"/>
                <a:cs typeface="Times New Roman"/>
                <a:hlinkClick r:id="rId4"/>
              </a:rPr>
              <a:t>Tutoring@uml.edu</a:t>
            </a:r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171816-BF48-028D-0E2F-6B780EA34F95}"/>
              </a:ext>
            </a:extLst>
          </p:cNvPr>
          <p:cNvSpPr txBox="1"/>
          <p:nvPr/>
        </p:nvSpPr>
        <p:spPr>
          <a:xfrm>
            <a:off x="7214695" y="4958834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68B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Searchable Schedule</a:t>
            </a:r>
            <a:endParaRPr lang="en-US" b="1" dirty="0">
              <a:solidFill>
                <a:srgbClr val="0068B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44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new-template_tcm18-288169" id="{FF67D50F-9090-0A46-818E-D76C83B3ABF4}" vid="{5278B33C-BF26-B04B-B309-705A9022AC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ppt-academic-template-no-tagline_tcm18-375049</Template>
  <TotalTime>34</TotalTime>
  <Words>129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Blank</vt:lpstr>
      <vt:lpstr>Tutoring at UMass Lowell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Tutoring at UML</dc:title>
  <dc:creator>Onyx, Christopher M</dc:creator>
  <cp:lastModifiedBy>Pueschel, Michael T</cp:lastModifiedBy>
  <cp:revision>15</cp:revision>
  <cp:lastPrinted>2015-05-01T18:07:17Z</cp:lastPrinted>
  <dcterms:created xsi:type="dcterms:W3CDTF">2024-05-10T13:10:46Z</dcterms:created>
  <dcterms:modified xsi:type="dcterms:W3CDTF">2025-07-23T12:53:03Z</dcterms:modified>
</cp:coreProperties>
</file>