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63" r:id="rId2"/>
  </p:sldIdLst>
  <p:sldSz cx="24387175" cy="13716000"/>
  <p:notesSz cx="6858000" cy="9144000"/>
  <p:defaultTextStyle>
    <a:defPPr>
      <a:defRPr lang="en-US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B0"/>
    <a:srgbClr val="E4E4E4"/>
    <a:srgbClr val="E16B2F"/>
    <a:srgbClr val="18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20" autoAdjust="0"/>
    <p:restoredTop sz="94721" autoAdjust="0"/>
  </p:normalViewPr>
  <p:slideViewPr>
    <p:cSldViewPr>
      <p:cViewPr varScale="1">
        <p:scale>
          <a:sx n="46" d="100"/>
          <a:sy n="46" d="100"/>
        </p:scale>
        <p:origin x="36" y="264"/>
      </p:cViewPr>
      <p:guideLst>
        <p:guide orient="horz" pos="4320"/>
        <p:guide pos="76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D2E83-CC4E-6147-A2F2-8A3B1385518A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895CA-1624-4543-B0D6-52DB659E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2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7895CA-1624-4543-B0D6-52DB659EB5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61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2193587" y="7088"/>
            <a:ext cx="12192000" cy="12413512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                                     Click icon to add picture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7672632B-3913-C246-8BEA-507ADDCA544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15987" y="4419600"/>
            <a:ext cx="10363200" cy="744013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9C12857F-5436-F1C9-DD2B-BDB064E766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92387" y="990600"/>
            <a:ext cx="8001000" cy="1066800"/>
          </a:xfrm>
          <a:prstGeom prst="rect">
            <a:avLst/>
          </a:prstGeom>
        </p:spPr>
        <p:txBody>
          <a:bodyPr anchor="ctr"/>
          <a:lstStyle>
            <a:lvl1pPr>
              <a:defRPr sz="4800" b="1" i="0" baseline="0">
                <a:solidFill>
                  <a:schemeClr val="bg1"/>
                </a:solidFill>
                <a:latin typeface="Open Sans ExtraBold" panose="020B0606030504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Header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44A00-30A7-487F-101C-D59F9264B7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5987" y="3429000"/>
            <a:ext cx="6400799" cy="685800"/>
          </a:xfrm>
          <a:prstGeom prst="rect">
            <a:avLst/>
          </a:prstGeom>
        </p:spPr>
        <p:txBody>
          <a:bodyPr anchor="ctr" anchorCtr="0"/>
          <a:lstStyle>
            <a:lvl1pPr>
              <a:defRPr sz="32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Location Information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6D02660-9D3A-2C8F-56D5-CF23AEA0FEA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392988" y="3429000"/>
            <a:ext cx="3886200" cy="685800"/>
          </a:xfrm>
          <a:prstGeom prst="rect">
            <a:avLst/>
          </a:prstGeom>
        </p:spPr>
        <p:txBody>
          <a:bodyPr anchor="ctr" anchorCtr="0"/>
          <a:lstStyle>
            <a:lvl1pPr>
              <a:defRPr sz="32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Date &amp; Time</a:t>
            </a:r>
          </a:p>
        </p:txBody>
      </p:sp>
    </p:spTree>
    <p:extLst>
      <p:ext uri="{BB962C8B-B14F-4D97-AF65-F5344CB8AC3E}">
        <p14:creationId xmlns:p14="http://schemas.microsoft.com/office/powerpoint/2010/main" val="389626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F8B351-ED52-A1AA-C7D9-302E1D4C6F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23222" y="12422372"/>
            <a:ext cx="12172137" cy="1295400"/>
          </a:xfrm>
          <a:prstGeom prst="rect">
            <a:avLst/>
          </a:prstGeom>
          <a:solidFill>
            <a:srgbClr val="006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FBB625-30F7-B79B-A614-8552316998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345987" cy="2971800"/>
          </a:xfrm>
          <a:prstGeom prst="rect">
            <a:avLst/>
          </a:prstGeom>
          <a:solidFill>
            <a:srgbClr val="0062B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219B8E38-4690-6167-6127-472C7918C81A}"/>
              </a:ext>
            </a:extLst>
          </p:cNvPr>
          <p:cNvSpPr>
            <a:spLocks/>
          </p:cNvSpPr>
          <p:nvPr userDrawn="1"/>
        </p:nvSpPr>
        <p:spPr>
          <a:xfrm>
            <a:off x="58479" y="12420600"/>
            <a:ext cx="13887708" cy="1300717"/>
          </a:xfrm>
          <a:prstGeom prst="parallelogram">
            <a:avLst>
              <a:gd name="adj" fmla="val 101839"/>
            </a:avLst>
          </a:prstGeom>
          <a:solidFill>
            <a:srgbClr val="E4E4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40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i="0" kern="1200">
          <a:solidFill>
            <a:srgbClr val="0070C0"/>
          </a:solidFill>
          <a:latin typeface="Arial Narrow" panose="020B0604020202020204" pitchFamily="34" charset="0"/>
          <a:ea typeface="+mj-ea"/>
          <a:cs typeface="Arial Narrow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A4BEE6C-D18A-6DD4-D77D-3C799391D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193587" y="7088"/>
            <a:ext cx="12192000" cy="12489712"/>
          </a:xfrm>
        </p:spPr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3FCF6837-D342-EA46-872A-0A2E99AE650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439987" y="914400"/>
            <a:ext cx="9144000" cy="1066800"/>
          </a:xfrm>
          <a:prstGeom prst="rect">
            <a:avLst/>
          </a:prstGeom>
        </p:spPr>
        <p:txBody>
          <a:bodyPr anchor="ctr"/>
          <a:lstStyle/>
          <a:p>
            <a:endParaRPr lang="en-US" sz="44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Content Placeholder 31">
            <a:extLst>
              <a:ext uri="{FF2B5EF4-FFF2-40B4-BE49-F238E27FC236}">
                <a16:creationId xmlns:a16="http://schemas.microsoft.com/office/drawing/2014/main" id="{4CA73659-89F2-1B43-A32A-EF54BA00FAE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34987" y="4343400"/>
            <a:ext cx="11049000" cy="7391400"/>
          </a:xfrm>
        </p:spPr>
        <p:txBody>
          <a:bodyPr/>
          <a:lstStyle/>
          <a:p>
            <a:pPr algn="l"/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EC0D2A-E40D-AE32-2A2C-3C1D7EA7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83586" y="12420600"/>
            <a:ext cx="8001000" cy="1295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964AFF8-D517-5140-FD59-620A348D8193}"/>
              </a:ext>
            </a:extLst>
          </p:cNvPr>
          <p:cNvSpPr>
            <a:spLocks noGrp="1"/>
          </p:cNvSpPr>
          <p:nvPr/>
        </p:nvSpPr>
        <p:spPr>
          <a:xfrm>
            <a:off x="9755187" y="12725400"/>
            <a:ext cx="5257799" cy="6858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2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DEPARTMENT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E4ACBE-B12D-24E0-8727-644A48DCF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384587" y="12420600"/>
            <a:ext cx="8001000" cy="1295400"/>
          </a:xfrm>
          <a:prstGeom prst="rect">
            <a:avLst/>
          </a:prstGeom>
          <a:solidFill>
            <a:srgbClr val="006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023783-D472-FBC2-AA4C-D3E3C66D3C14}"/>
              </a:ext>
            </a:extLst>
          </p:cNvPr>
          <p:cNvSpPr>
            <a:spLocks noGrp="1"/>
          </p:cNvSpPr>
          <p:nvPr/>
        </p:nvSpPr>
        <p:spPr>
          <a:xfrm>
            <a:off x="16917987" y="12725400"/>
            <a:ext cx="6934200" cy="685800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2800" i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uml</a:t>
            </a:r>
            <a:r>
              <a:rPr lang="en-US" sz="2800" i="1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.edu/</a:t>
            </a:r>
            <a:endParaRPr lang="en-US" sz="2800" i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01B37C5-9CC6-B869-555C-4B4AEFDB1E99}"/>
              </a:ext>
            </a:extLst>
          </p:cNvPr>
          <p:cNvSpPr txBox="1">
            <a:spLocks/>
          </p:cNvSpPr>
          <p:nvPr/>
        </p:nvSpPr>
        <p:spPr>
          <a:xfrm>
            <a:off x="458787" y="3429000"/>
            <a:ext cx="7162800" cy="685800"/>
          </a:xfrm>
          <a:prstGeom prst="rect">
            <a:avLst/>
          </a:prstGeom>
        </p:spPr>
        <p:txBody>
          <a:bodyPr anchor="ctr" anchorCtr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b="1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Location Information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C703109-4824-A531-4789-D9717BBD22F5}"/>
              </a:ext>
            </a:extLst>
          </p:cNvPr>
          <p:cNvSpPr txBox="1">
            <a:spLocks/>
          </p:cNvSpPr>
          <p:nvPr/>
        </p:nvSpPr>
        <p:spPr>
          <a:xfrm>
            <a:off x="7773987" y="3429000"/>
            <a:ext cx="3886200" cy="685800"/>
          </a:xfrm>
          <a:prstGeom prst="rect">
            <a:avLst/>
          </a:prstGeom>
        </p:spPr>
        <p:txBody>
          <a:bodyPr anchor="ctr" anchorCtr="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b="1" kern="1200" baseline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Date &amp; Time</a:t>
            </a:r>
          </a:p>
        </p:txBody>
      </p:sp>
    </p:spTree>
    <p:extLst>
      <p:ext uri="{BB962C8B-B14F-4D97-AF65-F5344CB8AC3E}">
        <p14:creationId xmlns:p14="http://schemas.microsoft.com/office/powerpoint/2010/main" val="3428693021"/>
      </p:ext>
    </p:extLst>
  </p:cSld>
  <p:clrMapOvr>
    <a:masterClrMapping/>
  </p:clrMapOvr>
</p:sld>
</file>

<file path=ppt/theme/theme1.xml><?xml version="1.0" encoding="utf-8"?>
<a:theme xmlns:a="http://schemas.openxmlformats.org/drawingml/2006/main" name="Announcemen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L-Hawki-Template-Event-Announcement-11-7-18_tcm18-224785 (2).pptx" id="{8B2599CA-5C3F-4CAC-BF80-7F75578C7F32}" vid="{C9177BD6-BBB0-4D80-ABE6-87D3F9DDD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9046</TotalTime>
  <Words>12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Open Sans</vt:lpstr>
      <vt:lpstr>Open Sans ExtraBold</vt:lpstr>
      <vt:lpstr>Announcements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Ferney Lopez</dc:creator>
  <cp:lastModifiedBy>Coury, Daniel M</cp:lastModifiedBy>
  <cp:revision>95</cp:revision>
  <dcterms:created xsi:type="dcterms:W3CDTF">2015-08-20T16:04:12Z</dcterms:created>
  <dcterms:modified xsi:type="dcterms:W3CDTF">2022-12-15T16:14:55Z</dcterms:modified>
</cp:coreProperties>
</file>