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701" r:id="rId5"/>
    <p:sldMasterId id="2147483713" r:id="rId6"/>
  </p:sldMasterIdLst>
  <p:notesMasterIdLst>
    <p:notesMasterId r:id="rId44"/>
  </p:notesMasterIdLst>
  <p:handoutMasterIdLst>
    <p:handoutMasterId r:id="rId45"/>
  </p:handoutMasterIdLst>
  <p:sldIdLst>
    <p:sldId id="264" r:id="rId7"/>
    <p:sldId id="353" r:id="rId8"/>
    <p:sldId id="355" r:id="rId9"/>
    <p:sldId id="285" r:id="rId10"/>
    <p:sldId id="291" r:id="rId11"/>
    <p:sldId id="293" r:id="rId12"/>
    <p:sldId id="294" r:id="rId13"/>
    <p:sldId id="265" r:id="rId14"/>
    <p:sldId id="266" r:id="rId15"/>
    <p:sldId id="296" r:id="rId16"/>
    <p:sldId id="268" r:id="rId17"/>
    <p:sldId id="295" r:id="rId18"/>
    <p:sldId id="267" r:id="rId19"/>
    <p:sldId id="288" r:id="rId20"/>
    <p:sldId id="297" r:id="rId21"/>
    <p:sldId id="356" r:id="rId22"/>
    <p:sldId id="354" r:id="rId23"/>
    <p:sldId id="344" r:id="rId24"/>
    <p:sldId id="256" r:id="rId25"/>
    <p:sldId id="259" r:id="rId26"/>
    <p:sldId id="347" r:id="rId27"/>
    <p:sldId id="336" r:id="rId28"/>
    <p:sldId id="258" r:id="rId29"/>
    <p:sldId id="350" r:id="rId30"/>
    <p:sldId id="257" r:id="rId31"/>
    <p:sldId id="322" r:id="rId32"/>
    <p:sldId id="276" r:id="rId33"/>
    <p:sldId id="331" r:id="rId34"/>
    <p:sldId id="305" r:id="rId35"/>
    <p:sldId id="352" r:id="rId36"/>
    <p:sldId id="338" r:id="rId37"/>
    <p:sldId id="340" r:id="rId38"/>
    <p:sldId id="351" r:id="rId39"/>
    <p:sldId id="289" r:id="rId40"/>
    <p:sldId id="345" r:id="rId41"/>
    <p:sldId id="287" r:id="rId42"/>
    <p:sldId id="292" r:id="rId43"/>
  </p:sldIdLst>
  <p:sldSz cx="12161838"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userDrawn="1">
          <p15:clr>
            <a:srgbClr val="A4A3A4"/>
          </p15:clr>
        </p15:guide>
        <p15:guide id="3" pos="7661" userDrawn="1">
          <p15:clr>
            <a:srgbClr val="A4A3A4"/>
          </p15:clr>
        </p15:guide>
        <p15:guide id="4" orient="horz" pos="4128" userDrawn="1">
          <p15:clr>
            <a:srgbClr val="A4A3A4"/>
          </p15:clr>
        </p15:guide>
      </p15:sldGuideLst>
    </p:ext>
    <p:ext uri="{2D200454-40CA-4A62-9FC3-DE9A4176ACB9}">
      <p15:notesGuideLst xmlns:p15="http://schemas.microsoft.com/office/powerpoint/2012/main">
        <p15:guide id="1" orient="horz" pos="2932">
          <p15:clr>
            <a:srgbClr val="A4A3A4"/>
          </p15:clr>
        </p15:guide>
        <p15:guide id="2" pos="221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2]" lastIdx="2" clrIdx="0"/>
  <p:cmAuthor id="2" name="Microsoft Office User" initials="Office [3]" lastIdx="2" clrIdx="1"/>
  <p:cmAuthor id="3" name="Li, YunLing L" initials="LYL" lastIdx="6"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F0F0F"/>
    <a:srgbClr val="0068B3"/>
    <a:srgbClr val="00C0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A21B7A-DD9A-415A-9D1A-228AD1EA80B8}" v="2" dt="2026-09-28T13:26:40.305"/>
    <p1510:client id="{FF693751-6EE0-084E-9910-C3A94705D388}" v="112" dt="2026-09-28T13:24:32.9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3"/>
    <p:restoredTop sz="86376"/>
  </p:normalViewPr>
  <p:slideViewPr>
    <p:cSldViewPr snapToGrid="0">
      <p:cViewPr varScale="1">
        <p:scale>
          <a:sx n="66" d="100"/>
          <a:sy n="66" d="100"/>
        </p:scale>
        <p:origin x="78" y="594"/>
      </p:cViewPr>
      <p:guideLst>
        <p:guide/>
        <p:guide pos="7661"/>
        <p:guide orient="horz" pos="4128"/>
      </p:guideLst>
    </p:cSldViewPr>
  </p:slideViewPr>
  <p:outlineViewPr>
    <p:cViewPr>
      <p:scale>
        <a:sx n="33" d="100"/>
        <a:sy n="33" d="100"/>
      </p:scale>
      <p:origin x="0" y="-41592"/>
    </p:cViewPr>
  </p:outlineViewPr>
  <p:notesTextViewPr>
    <p:cViewPr>
      <p:scale>
        <a:sx n="1" d="1"/>
        <a:sy n="1" d="1"/>
      </p:scale>
      <p:origin x="0" y="0"/>
    </p:cViewPr>
  </p:notesTextViewPr>
  <p:notesViewPr>
    <p:cSldViewPr snapToGrid="0">
      <p:cViewPr>
        <p:scale>
          <a:sx n="1" d="2"/>
          <a:sy n="1" d="2"/>
        </p:scale>
        <p:origin x="0" y="0"/>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ury, Daniel M" userId="c72f4d8f-aed0-4c87-9169-75810b8611e1" providerId="ADAL" clId="{BA88E65A-028D-411D-AC25-BA1E7E8834E1}"/>
    <pc:docChg chg="modSld">
      <pc:chgData name="Coury, Daniel M" userId="c72f4d8f-aed0-4c87-9169-75810b8611e1" providerId="ADAL" clId="{BA88E65A-028D-411D-AC25-BA1E7E8834E1}" dt="2026-09-28T13:26:40.302" v="1" actId="207"/>
      <pc:docMkLst>
        <pc:docMk/>
      </pc:docMkLst>
      <pc:sldChg chg="modSp">
        <pc:chgData name="Coury, Daniel M" userId="c72f4d8f-aed0-4c87-9169-75810b8611e1" providerId="ADAL" clId="{BA88E65A-028D-411D-AC25-BA1E7E8834E1}" dt="2026-09-28T13:26:40.302" v="1" actId="207"/>
        <pc:sldMkLst>
          <pc:docMk/>
          <pc:sldMk cId="2237484401" sldId="331"/>
        </pc:sldMkLst>
        <pc:spChg chg="mod">
          <ac:chgData name="Coury, Daniel M" userId="c72f4d8f-aed0-4c87-9169-75810b8611e1" providerId="ADAL" clId="{BA88E65A-028D-411D-AC25-BA1E7E8834E1}" dt="2026-09-28T13:26:40.302" v="1" actId="207"/>
          <ac:spMkLst>
            <pc:docMk/>
            <pc:sldMk cId="2237484401" sldId="331"/>
            <ac:spMk id="21" creationId="{CF73D36D-1845-8B4B-9E22-A762486E484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43979" cy="465773"/>
          </a:xfrm>
          <a:prstGeom prst="rect">
            <a:avLst/>
          </a:prstGeom>
        </p:spPr>
        <p:txBody>
          <a:bodyPr vert="horz" lIns="91567" tIns="45785" rIns="91567" bIns="45785" rtlCol="0"/>
          <a:lstStyle>
            <a:lvl1pPr algn="l">
              <a:defRPr sz="1200"/>
            </a:lvl1pPr>
          </a:lstStyle>
          <a:p>
            <a:endParaRPr lang="en-US"/>
          </a:p>
        </p:txBody>
      </p:sp>
      <p:sp>
        <p:nvSpPr>
          <p:cNvPr id="3" name="Date Placeholder 2"/>
          <p:cNvSpPr>
            <a:spLocks noGrp="1"/>
          </p:cNvSpPr>
          <p:nvPr>
            <p:ph type="dt" sz="quarter" idx="1"/>
          </p:nvPr>
        </p:nvSpPr>
        <p:spPr>
          <a:xfrm>
            <a:off x="3977532" y="0"/>
            <a:ext cx="3043979" cy="465773"/>
          </a:xfrm>
          <a:prstGeom prst="rect">
            <a:avLst/>
          </a:prstGeom>
        </p:spPr>
        <p:txBody>
          <a:bodyPr vert="horz" lIns="91567" tIns="45785" rIns="91567" bIns="45785" rtlCol="0"/>
          <a:lstStyle>
            <a:lvl1pPr algn="r">
              <a:defRPr sz="1200"/>
            </a:lvl1pPr>
          </a:lstStyle>
          <a:p>
            <a:fld id="{C94BF1D3-5036-4D1A-A3B2-025E6980F662}" type="datetimeFigureOut">
              <a:rPr lang="en-US" smtClean="0"/>
              <a:t>9/28/2026</a:t>
            </a:fld>
            <a:endParaRPr lang="en-US"/>
          </a:p>
        </p:txBody>
      </p:sp>
      <p:sp>
        <p:nvSpPr>
          <p:cNvPr id="4" name="Footer Placeholder 3"/>
          <p:cNvSpPr>
            <a:spLocks noGrp="1"/>
          </p:cNvSpPr>
          <p:nvPr>
            <p:ph type="ftr" sz="quarter" idx="2"/>
          </p:nvPr>
        </p:nvSpPr>
        <p:spPr>
          <a:xfrm>
            <a:off x="2" y="8841739"/>
            <a:ext cx="3043979" cy="465773"/>
          </a:xfrm>
          <a:prstGeom prst="rect">
            <a:avLst/>
          </a:prstGeom>
        </p:spPr>
        <p:txBody>
          <a:bodyPr vert="horz" lIns="91567" tIns="45785" rIns="91567" bIns="45785" rtlCol="0" anchor="b"/>
          <a:lstStyle>
            <a:lvl1pPr algn="l">
              <a:defRPr sz="1200"/>
            </a:lvl1pPr>
          </a:lstStyle>
          <a:p>
            <a:endParaRPr lang="en-US"/>
          </a:p>
        </p:txBody>
      </p:sp>
      <p:sp>
        <p:nvSpPr>
          <p:cNvPr id="5" name="Slide Number Placeholder 4"/>
          <p:cNvSpPr>
            <a:spLocks noGrp="1"/>
          </p:cNvSpPr>
          <p:nvPr>
            <p:ph type="sldNum" sz="quarter" idx="3"/>
          </p:nvPr>
        </p:nvSpPr>
        <p:spPr>
          <a:xfrm>
            <a:off x="3977532" y="8841739"/>
            <a:ext cx="3043979" cy="465773"/>
          </a:xfrm>
          <a:prstGeom prst="rect">
            <a:avLst/>
          </a:prstGeom>
        </p:spPr>
        <p:txBody>
          <a:bodyPr vert="horz" lIns="91567" tIns="45785" rIns="91567" bIns="45785" rtlCol="0" anchor="b"/>
          <a:lstStyle>
            <a:lvl1pPr algn="r">
              <a:defRPr sz="1200"/>
            </a:lvl1pPr>
          </a:lstStyle>
          <a:p>
            <a:fld id="{8ADFC4BF-3D8E-45B9-B82B-E6BFDBB8BEE2}" type="slidenum">
              <a:rPr lang="en-US" smtClean="0"/>
              <a:t>‹#›</a:t>
            </a:fld>
            <a:endParaRPr lang="en-US"/>
          </a:p>
        </p:txBody>
      </p:sp>
    </p:spTree>
    <p:extLst>
      <p:ext uri="{BB962C8B-B14F-4D97-AF65-F5344CB8AC3E}">
        <p14:creationId xmlns:p14="http://schemas.microsoft.com/office/powerpoint/2010/main" val="3829190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08" tIns="46654" rIns="93308" bIns="46654" rtlCol="0"/>
          <a:lstStyle>
            <a:lvl1pPr algn="l">
              <a:defRPr sz="1200"/>
            </a:lvl1pPr>
          </a:lstStyle>
          <a:p>
            <a:endParaRPr lang="en-US"/>
          </a:p>
        </p:txBody>
      </p:sp>
      <p:sp>
        <p:nvSpPr>
          <p:cNvPr id="3" name="Date Placeholder 2"/>
          <p:cNvSpPr>
            <a:spLocks noGrp="1"/>
          </p:cNvSpPr>
          <p:nvPr>
            <p:ph type="dt" idx="1"/>
          </p:nvPr>
        </p:nvSpPr>
        <p:spPr>
          <a:xfrm>
            <a:off x="3978133" y="0"/>
            <a:ext cx="3043343" cy="465455"/>
          </a:xfrm>
          <a:prstGeom prst="rect">
            <a:avLst/>
          </a:prstGeom>
        </p:spPr>
        <p:txBody>
          <a:bodyPr vert="horz" lIns="93308" tIns="46654" rIns="93308" bIns="46654" rtlCol="0"/>
          <a:lstStyle>
            <a:lvl1pPr algn="r">
              <a:defRPr sz="1200"/>
            </a:lvl1pPr>
          </a:lstStyle>
          <a:p>
            <a:fld id="{FD852303-BCF1-4F7F-83D3-C9EE5BF074C9}" type="datetimeFigureOut">
              <a:rPr lang="en-US" smtClean="0"/>
              <a:t>9/28/2026</a:t>
            </a:fld>
            <a:endParaRPr lang="en-US"/>
          </a:p>
        </p:txBody>
      </p:sp>
      <p:sp>
        <p:nvSpPr>
          <p:cNvPr id="4" name="Slide Image Placeholder 3"/>
          <p:cNvSpPr>
            <a:spLocks noGrp="1" noRot="1" noChangeAspect="1"/>
          </p:cNvSpPr>
          <p:nvPr>
            <p:ph type="sldImg" idx="2"/>
          </p:nvPr>
        </p:nvSpPr>
        <p:spPr>
          <a:xfrm>
            <a:off x="417513" y="698500"/>
            <a:ext cx="6188075" cy="3490913"/>
          </a:xfrm>
          <a:prstGeom prst="rect">
            <a:avLst/>
          </a:prstGeom>
          <a:noFill/>
          <a:ln w="12700">
            <a:solidFill>
              <a:prstClr val="black"/>
            </a:solidFill>
          </a:ln>
        </p:spPr>
        <p:txBody>
          <a:bodyPr vert="horz" lIns="93308" tIns="46654" rIns="93308" bIns="46654" rtlCol="0" anchor="ctr"/>
          <a:lstStyle/>
          <a:p>
            <a:endParaRPr lang="en-US"/>
          </a:p>
        </p:txBody>
      </p:sp>
      <p:sp>
        <p:nvSpPr>
          <p:cNvPr id="5" name="Notes Placeholder 4"/>
          <p:cNvSpPr>
            <a:spLocks noGrp="1"/>
          </p:cNvSpPr>
          <p:nvPr>
            <p:ph type="body" sz="quarter" idx="3"/>
          </p:nvPr>
        </p:nvSpPr>
        <p:spPr>
          <a:xfrm>
            <a:off x="702310" y="4421824"/>
            <a:ext cx="5618480" cy="4189095"/>
          </a:xfrm>
          <a:prstGeom prst="rect">
            <a:avLst/>
          </a:prstGeom>
        </p:spPr>
        <p:txBody>
          <a:bodyPr vert="horz" lIns="93308" tIns="46654" rIns="93308" bIns="4665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1"/>
            <a:ext cx="3043343" cy="465455"/>
          </a:xfrm>
          <a:prstGeom prst="rect">
            <a:avLst/>
          </a:prstGeom>
        </p:spPr>
        <p:txBody>
          <a:bodyPr vert="horz" lIns="93308" tIns="46654" rIns="93308" bIns="46654"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1"/>
            <a:ext cx="3043343" cy="465455"/>
          </a:xfrm>
          <a:prstGeom prst="rect">
            <a:avLst/>
          </a:prstGeom>
        </p:spPr>
        <p:txBody>
          <a:bodyPr vert="horz" lIns="93308" tIns="46654" rIns="93308" bIns="46654" rtlCol="0" anchor="b"/>
          <a:lstStyle>
            <a:lvl1pPr algn="r">
              <a:defRPr sz="1200"/>
            </a:lvl1pPr>
          </a:lstStyle>
          <a:p>
            <a:fld id="{7D1D0D58-25A6-4377-805A-97D57715AC84}" type="slidenum">
              <a:rPr lang="en-US" smtClean="0"/>
              <a:t>‹#›</a:t>
            </a:fld>
            <a:endParaRPr lang="en-US"/>
          </a:p>
        </p:txBody>
      </p:sp>
    </p:spTree>
    <p:extLst>
      <p:ext uri="{BB962C8B-B14F-4D97-AF65-F5344CB8AC3E}">
        <p14:creationId xmlns:p14="http://schemas.microsoft.com/office/powerpoint/2010/main" val="1458029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DE75D-3C69-F411-0D4B-43EC520B7E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E7CA77-ABE2-5CDD-7D54-800C06A634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100780-F25C-30ED-CF01-F3863DB2EB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06B547-CBF3-C75B-F706-40F28183B480}"/>
              </a:ext>
            </a:extLst>
          </p:cNvPr>
          <p:cNvSpPr>
            <a:spLocks noGrp="1"/>
          </p:cNvSpPr>
          <p:nvPr>
            <p:ph type="sldNum" sz="quarter" idx="5"/>
          </p:nvPr>
        </p:nvSpPr>
        <p:spPr/>
        <p:txBody>
          <a:bodyPr/>
          <a:lstStyle/>
          <a:p>
            <a:fld id="{7D1D0D58-25A6-4377-805A-97D57715AC84}" type="slidenum">
              <a:rPr lang="en-US" smtClean="0"/>
              <a:t>2</a:t>
            </a:fld>
            <a:endParaRPr lang="en-US"/>
          </a:p>
        </p:txBody>
      </p:sp>
    </p:spTree>
    <p:extLst>
      <p:ext uri="{BB962C8B-B14F-4D97-AF65-F5344CB8AC3E}">
        <p14:creationId xmlns:p14="http://schemas.microsoft.com/office/powerpoint/2010/main" val="4085050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62B86-13C2-F817-C5E9-A81630E5F0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F2B22E-97FF-6402-7239-EDC7BD6C7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F983C1-39B4-D5B8-5DA4-69DFF15955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DE8332-0C94-008F-2A81-3C3A05532A98}"/>
              </a:ext>
            </a:extLst>
          </p:cNvPr>
          <p:cNvSpPr>
            <a:spLocks noGrp="1"/>
          </p:cNvSpPr>
          <p:nvPr>
            <p:ph type="sldNum" sz="quarter" idx="5"/>
          </p:nvPr>
        </p:nvSpPr>
        <p:spPr/>
        <p:txBody>
          <a:bodyPr/>
          <a:lstStyle/>
          <a:p>
            <a:fld id="{7D1D0D58-25A6-4377-805A-97D57715AC84}" type="slidenum">
              <a:rPr lang="en-US" smtClean="0"/>
              <a:t>3</a:t>
            </a:fld>
            <a:endParaRPr lang="en-US"/>
          </a:p>
        </p:txBody>
      </p:sp>
    </p:spTree>
    <p:extLst>
      <p:ext uri="{BB962C8B-B14F-4D97-AF65-F5344CB8AC3E}">
        <p14:creationId xmlns:p14="http://schemas.microsoft.com/office/powerpoint/2010/main" val="151094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1D0D58-25A6-4377-805A-97D57715AC84}" type="slidenum">
              <a:rPr lang="en-US" smtClean="0"/>
              <a:t>4</a:t>
            </a:fld>
            <a:endParaRPr lang="en-US"/>
          </a:p>
        </p:txBody>
      </p:sp>
    </p:spTree>
    <p:extLst>
      <p:ext uri="{BB962C8B-B14F-4D97-AF65-F5344CB8AC3E}">
        <p14:creationId xmlns:p14="http://schemas.microsoft.com/office/powerpoint/2010/main" val="3693575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Downloading Guidelines.</a:t>
            </a:r>
          </a:p>
          <a:p>
            <a:r>
              <a:rPr lang="en-US"/>
              <a:t>DocuSign will reach P&amp;T email</a:t>
            </a:r>
          </a:p>
        </p:txBody>
      </p:sp>
      <p:sp>
        <p:nvSpPr>
          <p:cNvPr id="4" name="Slide Number Placeholder 3"/>
          <p:cNvSpPr>
            <a:spLocks noGrp="1"/>
          </p:cNvSpPr>
          <p:nvPr>
            <p:ph type="sldNum" sz="quarter" idx="5"/>
          </p:nvPr>
        </p:nvSpPr>
        <p:spPr/>
        <p:txBody>
          <a:bodyPr/>
          <a:lstStyle/>
          <a:p>
            <a:fld id="{7D1D0D58-25A6-4377-805A-97D57715AC84}" type="slidenum">
              <a:rPr lang="en-US" smtClean="0"/>
              <a:t>6</a:t>
            </a:fld>
            <a:endParaRPr lang="en-US"/>
          </a:p>
        </p:txBody>
      </p:sp>
    </p:spTree>
    <p:extLst>
      <p:ext uri="{BB962C8B-B14F-4D97-AF65-F5344CB8AC3E}">
        <p14:creationId xmlns:p14="http://schemas.microsoft.com/office/powerpoint/2010/main" val="729960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Donna</a:t>
            </a:r>
          </a:p>
        </p:txBody>
      </p:sp>
      <p:sp>
        <p:nvSpPr>
          <p:cNvPr id="4" name="Slide Number Placeholder 3"/>
          <p:cNvSpPr>
            <a:spLocks noGrp="1"/>
          </p:cNvSpPr>
          <p:nvPr>
            <p:ph type="sldNum" sz="quarter" idx="5"/>
          </p:nvPr>
        </p:nvSpPr>
        <p:spPr/>
        <p:txBody>
          <a:bodyPr/>
          <a:lstStyle/>
          <a:p>
            <a:fld id="{7D1D0D58-25A6-4377-805A-97D57715AC84}" type="slidenum">
              <a:rPr lang="en-US" smtClean="0"/>
              <a:t>8</a:t>
            </a:fld>
            <a:endParaRPr lang="en-US"/>
          </a:p>
        </p:txBody>
      </p:sp>
    </p:spTree>
    <p:extLst>
      <p:ext uri="{BB962C8B-B14F-4D97-AF65-F5344CB8AC3E}">
        <p14:creationId xmlns:p14="http://schemas.microsoft.com/office/powerpoint/2010/main" val="1807295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Donna</a:t>
            </a:r>
          </a:p>
        </p:txBody>
      </p:sp>
      <p:sp>
        <p:nvSpPr>
          <p:cNvPr id="4" name="Slide Number Placeholder 3"/>
          <p:cNvSpPr>
            <a:spLocks noGrp="1"/>
          </p:cNvSpPr>
          <p:nvPr>
            <p:ph type="sldNum" sz="quarter" idx="5"/>
          </p:nvPr>
        </p:nvSpPr>
        <p:spPr/>
        <p:txBody>
          <a:bodyPr/>
          <a:lstStyle/>
          <a:p>
            <a:fld id="{7D1D0D58-25A6-4377-805A-97D57715AC84}" type="slidenum">
              <a:rPr lang="en-US" smtClean="0"/>
              <a:t>9</a:t>
            </a:fld>
            <a:endParaRPr lang="en-US"/>
          </a:p>
        </p:txBody>
      </p:sp>
    </p:spTree>
    <p:extLst>
      <p:ext uri="{BB962C8B-B14F-4D97-AF65-F5344CB8AC3E}">
        <p14:creationId xmlns:p14="http://schemas.microsoft.com/office/powerpoint/2010/main" val="2067432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Donna</a:t>
            </a:r>
          </a:p>
        </p:txBody>
      </p:sp>
      <p:sp>
        <p:nvSpPr>
          <p:cNvPr id="4" name="Slide Number Placeholder 3"/>
          <p:cNvSpPr>
            <a:spLocks noGrp="1"/>
          </p:cNvSpPr>
          <p:nvPr>
            <p:ph type="sldNum" sz="quarter" idx="5"/>
          </p:nvPr>
        </p:nvSpPr>
        <p:spPr/>
        <p:txBody>
          <a:bodyPr/>
          <a:lstStyle/>
          <a:p>
            <a:fld id="{7D1D0D58-25A6-4377-805A-97D57715AC84}" type="slidenum">
              <a:rPr lang="en-US" smtClean="0"/>
              <a:t>11</a:t>
            </a:fld>
            <a:endParaRPr lang="en-US"/>
          </a:p>
        </p:txBody>
      </p:sp>
    </p:spTree>
    <p:extLst>
      <p:ext uri="{BB962C8B-B14F-4D97-AF65-F5344CB8AC3E}">
        <p14:creationId xmlns:p14="http://schemas.microsoft.com/office/powerpoint/2010/main" val="824477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Donna</a:t>
            </a:r>
          </a:p>
        </p:txBody>
      </p:sp>
      <p:sp>
        <p:nvSpPr>
          <p:cNvPr id="4" name="Slide Number Placeholder 3"/>
          <p:cNvSpPr>
            <a:spLocks noGrp="1"/>
          </p:cNvSpPr>
          <p:nvPr>
            <p:ph type="sldNum" sz="quarter" idx="5"/>
          </p:nvPr>
        </p:nvSpPr>
        <p:spPr/>
        <p:txBody>
          <a:bodyPr/>
          <a:lstStyle/>
          <a:p>
            <a:fld id="{7D1D0D58-25A6-4377-805A-97D57715AC84}" type="slidenum">
              <a:rPr lang="en-US" smtClean="0"/>
              <a:t>12</a:t>
            </a:fld>
            <a:endParaRPr lang="en-US"/>
          </a:p>
        </p:txBody>
      </p:sp>
    </p:spTree>
    <p:extLst>
      <p:ext uri="{BB962C8B-B14F-4D97-AF65-F5344CB8AC3E}">
        <p14:creationId xmlns:p14="http://schemas.microsoft.com/office/powerpoint/2010/main" val="4258319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Donna</a:t>
            </a:r>
          </a:p>
        </p:txBody>
      </p:sp>
      <p:sp>
        <p:nvSpPr>
          <p:cNvPr id="4" name="Slide Number Placeholder 3"/>
          <p:cNvSpPr>
            <a:spLocks noGrp="1"/>
          </p:cNvSpPr>
          <p:nvPr>
            <p:ph type="sldNum" sz="quarter" idx="5"/>
          </p:nvPr>
        </p:nvSpPr>
        <p:spPr/>
        <p:txBody>
          <a:bodyPr/>
          <a:lstStyle/>
          <a:p>
            <a:fld id="{7D1D0D58-25A6-4377-805A-97D57715AC84}" type="slidenum">
              <a:rPr lang="en-US" smtClean="0"/>
              <a:t>13</a:t>
            </a:fld>
            <a:endParaRPr lang="en-US"/>
          </a:p>
        </p:txBody>
      </p:sp>
    </p:spTree>
    <p:extLst>
      <p:ext uri="{BB962C8B-B14F-4D97-AF65-F5344CB8AC3E}">
        <p14:creationId xmlns:p14="http://schemas.microsoft.com/office/powerpoint/2010/main" val="2390415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1D0D58-25A6-4377-805A-97D57715AC84}" type="slidenum">
              <a:rPr lang="en-US" smtClean="0"/>
              <a:t>14</a:t>
            </a:fld>
            <a:endParaRPr lang="en-US"/>
          </a:p>
        </p:txBody>
      </p:sp>
    </p:spTree>
    <p:extLst>
      <p:ext uri="{BB962C8B-B14F-4D97-AF65-F5344CB8AC3E}">
        <p14:creationId xmlns:p14="http://schemas.microsoft.com/office/powerpoint/2010/main" val="1643985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Copy of Sample Ballots to Joe Hartman</a:t>
            </a:r>
          </a:p>
        </p:txBody>
      </p:sp>
      <p:sp>
        <p:nvSpPr>
          <p:cNvPr id="4" name="Slide Number Placeholder 3"/>
          <p:cNvSpPr>
            <a:spLocks noGrp="1"/>
          </p:cNvSpPr>
          <p:nvPr>
            <p:ph type="sldNum" sz="quarter" idx="5"/>
          </p:nvPr>
        </p:nvSpPr>
        <p:spPr/>
        <p:txBody>
          <a:bodyPr/>
          <a:lstStyle/>
          <a:p>
            <a:fld id="{7D1D0D58-25A6-4377-805A-97D57715AC84}" type="slidenum">
              <a:rPr lang="en-US" smtClean="0"/>
              <a:t>15</a:t>
            </a:fld>
            <a:endParaRPr lang="en-US"/>
          </a:p>
        </p:txBody>
      </p:sp>
    </p:spTree>
    <p:extLst>
      <p:ext uri="{BB962C8B-B14F-4D97-AF65-F5344CB8AC3E}">
        <p14:creationId xmlns:p14="http://schemas.microsoft.com/office/powerpoint/2010/main" val="2216508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505BF-8BC8-7327-72BB-903F511B50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C29724-E0AD-9C29-8D42-8EF15DFE1A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96F18-0C6A-2146-2482-8DD2FC78C0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D2B7AF-7A32-FB34-DEF3-E1AC82409DD0}"/>
              </a:ext>
            </a:extLst>
          </p:cNvPr>
          <p:cNvSpPr>
            <a:spLocks noGrp="1"/>
          </p:cNvSpPr>
          <p:nvPr>
            <p:ph type="sldNum" sz="quarter" idx="5"/>
          </p:nvPr>
        </p:nvSpPr>
        <p:spPr/>
        <p:txBody>
          <a:bodyPr/>
          <a:lstStyle/>
          <a:p>
            <a:fld id="{7D1D0D58-25A6-4377-805A-97D57715AC84}" type="slidenum">
              <a:rPr lang="en-US" smtClean="0"/>
              <a:t>16</a:t>
            </a:fld>
            <a:endParaRPr lang="en-US"/>
          </a:p>
        </p:txBody>
      </p:sp>
    </p:spTree>
    <p:extLst>
      <p:ext uri="{BB962C8B-B14F-4D97-AF65-F5344CB8AC3E}">
        <p14:creationId xmlns:p14="http://schemas.microsoft.com/office/powerpoint/2010/main" val="610454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D9714B-9C38-4248-96C6-336200F4FD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2669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3F5B6A-EC88-CD4D-9D71-2E3E5B90B7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6767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3F5B6A-EC88-CD4D-9D71-2E3E5B90B7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3516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D9714B-9C38-4248-96C6-336200F4FD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09505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D9714B-9C38-4248-96C6-336200F4FD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6079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D9714B-9C38-4248-96C6-336200F4FD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1313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3F5B6A-EC88-CD4D-9D71-2E3E5B90B7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9285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D9714B-9C38-4248-96C6-336200F4FD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29163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A5835-27AC-3555-E9F3-7F77D68360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7CB46-51FC-D9A7-26AB-634D9E0DB1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261F2B-1B5C-E10C-617B-44C16E1F87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0E7DE2-9368-8C89-56B9-98D7579DAF8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D9714B-9C38-4248-96C6-336200F4FD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958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D9714B-9C38-4248-96C6-336200F4FD3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17494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1D0D58-25A6-4377-805A-97D57715AC84}" type="slidenum">
              <a:rPr lang="en-US" smtClean="0"/>
              <a:t>33</a:t>
            </a:fld>
            <a:endParaRPr lang="en-US"/>
          </a:p>
        </p:txBody>
      </p:sp>
    </p:spTree>
    <p:extLst>
      <p:ext uri="{BB962C8B-B14F-4D97-AF65-F5344CB8AC3E}">
        <p14:creationId xmlns:p14="http://schemas.microsoft.com/office/powerpoint/2010/main" val="21320347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2119" y="2286000"/>
            <a:ext cx="7162800" cy="1447799"/>
          </a:xfrm>
          <a:prstGeom prst="rect">
            <a:avLst/>
          </a:prstGeom>
        </p:spPr>
        <p:txBody>
          <a:bodyPr anchor="b">
            <a:normAutofit/>
          </a:bodyPr>
          <a:lstStyle>
            <a:lvl1pPr algn="l">
              <a:defRPr sz="3600" b="1" cap="all" baseline="0">
                <a:solidFill>
                  <a:srgbClr val="0068B3"/>
                </a:solidFill>
                <a:latin typeface="Century Gothic" panose="020B0502020202020204" pitchFamily="34" charset="0"/>
                <a:ea typeface="Verdana" pitchFamily="34" charset="0"/>
                <a:cs typeface="Arial" panose="020B0604020202020204" pitchFamily="34" charset="0"/>
              </a:defRPr>
            </a:lvl1pPr>
          </a:lstStyle>
          <a:p>
            <a:r>
              <a:rPr lang="en-US"/>
              <a:t>CLICK TO EDIT Title</a:t>
            </a: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9688" y="5962650"/>
            <a:ext cx="490031" cy="590550"/>
          </a:xfrm>
          <a:prstGeom prst="rect">
            <a:avLst/>
          </a:prstGeom>
        </p:spPr>
      </p:pic>
      <p:sp>
        <p:nvSpPr>
          <p:cNvPr id="6" name="TextBox 5"/>
          <p:cNvSpPr txBox="1"/>
          <p:nvPr userDrawn="1"/>
        </p:nvSpPr>
        <p:spPr>
          <a:xfrm>
            <a:off x="343308" y="6400800"/>
            <a:ext cx="1546611" cy="215444"/>
          </a:xfrm>
          <a:prstGeom prst="rect">
            <a:avLst/>
          </a:prstGeom>
          <a:noFill/>
        </p:spPr>
        <p:txBody>
          <a:bodyPr wrap="square" rtlCol="0">
            <a:spAutoFit/>
          </a:bodyPr>
          <a:lstStyle/>
          <a:p>
            <a:pPr fontAlgn="base">
              <a:spcBef>
                <a:spcPct val="0"/>
              </a:spcBef>
              <a:spcAft>
                <a:spcPct val="0"/>
              </a:spcAft>
            </a:pPr>
            <a:r>
              <a:rPr lang="en-US" sz="800" b="1" i="1">
                <a:solidFill>
                  <a:schemeClr val="bg1">
                    <a:lumMod val="75000"/>
                  </a:schemeClr>
                </a:solidFill>
                <a:latin typeface="Verdana" pitchFamily="34" charset="0"/>
                <a:ea typeface="Verdana" pitchFamily="34" charset="0"/>
                <a:cs typeface="Verdana" pitchFamily="34" charset="0"/>
              </a:rPr>
              <a:t>Learning with Purpose</a:t>
            </a:r>
          </a:p>
        </p:txBody>
      </p:sp>
    </p:spTree>
    <p:extLst>
      <p:ext uri="{BB962C8B-B14F-4D97-AF65-F5344CB8AC3E}">
        <p14:creationId xmlns:p14="http://schemas.microsoft.com/office/powerpoint/2010/main" val="38179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 Title + Sub Title on Lef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42119" y="1981200"/>
            <a:ext cx="7162800" cy="1447799"/>
          </a:xfrm>
          <a:prstGeom prst="rect">
            <a:avLst/>
          </a:prstGeom>
        </p:spPr>
        <p:txBody>
          <a:bodyPr anchor="b">
            <a:normAutofit/>
          </a:bodyPr>
          <a:lstStyle>
            <a:lvl1pPr algn="l">
              <a:defRPr sz="2800" b="1" cap="all" baseline="0">
                <a:solidFill>
                  <a:srgbClr val="0068B3"/>
                </a:solidFill>
                <a:latin typeface="Century Gothic" panose="020B0502020202020204" pitchFamily="34" charset="0"/>
                <a:ea typeface="Verdana" pitchFamily="34" charset="0"/>
                <a:cs typeface="Arial" panose="020B0604020202020204" pitchFamily="34" charset="0"/>
              </a:defRPr>
            </a:lvl1pPr>
          </a:lstStyle>
          <a:p>
            <a:r>
              <a:rPr lang="en-US"/>
              <a:t>CLICK TO EDIT Header</a:t>
            </a:r>
          </a:p>
        </p:txBody>
      </p:sp>
      <p:sp>
        <p:nvSpPr>
          <p:cNvPr id="3" name="Subtitle 2"/>
          <p:cNvSpPr>
            <a:spLocks noGrp="1"/>
          </p:cNvSpPr>
          <p:nvPr>
            <p:ph type="subTitle" idx="1" hasCustomPrompt="1"/>
          </p:nvPr>
        </p:nvSpPr>
        <p:spPr>
          <a:xfrm>
            <a:off x="442119" y="3581400"/>
            <a:ext cx="7162800" cy="1447800"/>
          </a:xfrm>
          <a:prstGeom prst="rect">
            <a:avLst/>
          </a:prstGeom>
        </p:spPr>
        <p:txBody>
          <a:bodyPr>
            <a:normAutofit/>
          </a:bodyPr>
          <a:lstStyle>
            <a:lvl1pPr marL="0" indent="0" algn="l">
              <a:buNone/>
              <a:defRPr lang="en-US" sz="2200" b="0" kern="1200" cap="all" baseline="0" dirty="0">
                <a:solidFill>
                  <a:srgbClr val="00C0F3"/>
                </a:solidFill>
                <a:latin typeface="Century Gothic" panose="020B0502020202020204" pitchFamily="34" charset="0"/>
                <a:ea typeface="Verdana" pitchFamily="34" charset="0"/>
                <a:cs typeface="Arial" panose="020B0604020202020204" pitchFamily="34" charset="0"/>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a:t>CLICK TO EDIT SUB Header</a:t>
            </a:r>
          </a:p>
        </p:txBody>
      </p:sp>
      <p:sp>
        <p:nvSpPr>
          <p:cNvPr id="14" name="Rectangle 13"/>
          <p:cNvSpPr/>
          <p:nvPr userDrawn="1"/>
        </p:nvSpPr>
        <p:spPr>
          <a:xfrm>
            <a:off x="518319" y="3486912"/>
            <a:ext cx="1371600" cy="182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9688" y="5962650"/>
            <a:ext cx="490031" cy="590550"/>
          </a:xfrm>
          <a:prstGeom prst="rect">
            <a:avLst/>
          </a:prstGeom>
        </p:spPr>
      </p:pic>
      <p:sp>
        <p:nvSpPr>
          <p:cNvPr id="7" name="TextBox 6"/>
          <p:cNvSpPr txBox="1"/>
          <p:nvPr userDrawn="1"/>
        </p:nvSpPr>
        <p:spPr>
          <a:xfrm>
            <a:off x="343308" y="6400800"/>
            <a:ext cx="1546611" cy="215444"/>
          </a:xfrm>
          <a:prstGeom prst="rect">
            <a:avLst/>
          </a:prstGeom>
          <a:noFill/>
        </p:spPr>
        <p:txBody>
          <a:bodyPr wrap="square" rtlCol="0">
            <a:spAutoFit/>
          </a:bodyPr>
          <a:lstStyle/>
          <a:p>
            <a:pPr fontAlgn="base">
              <a:spcBef>
                <a:spcPct val="0"/>
              </a:spcBef>
              <a:spcAft>
                <a:spcPct val="0"/>
              </a:spcAft>
            </a:pPr>
            <a:r>
              <a:rPr lang="en-US" sz="800" b="1" i="1">
                <a:solidFill>
                  <a:schemeClr val="bg1">
                    <a:lumMod val="75000"/>
                  </a:schemeClr>
                </a:solidFill>
                <a:latin typeface="Verdana" pitchFamily="34" charset="0"/>
                <a:ea typeface="Verdana" pitchFamily="34" charset="0"/>
                <a:cs typeface="Verdana" pitchFamily="34" charset="0"/>
              </a:rPr>
              <a:t>Learning with Purpose</a:t>
            </a:r>
          </a:p>
        </p:txBody>
      </p:sp>
    </p:spTree>
    <p:extLst>
      <p:ext uri="{BB962C8B-B14F-4D97-AF65-F5344CB8AC3E}">
        <p14:creationId xmlns:p14="http://schemas.microsoft.com/office/powerpoint/2010/main" val="3946184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Header + Sub Header on Righ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9688" y="5962650"/>
            <a:ext cx="490031" cy="590550"/>
          </a:xfrm>
          <a:prstGeom prst="rect">
            <a:avLst/>
          </a:prstGeom>
        </p:spPr>
      </p:pic>
      <p:sp>
        <p:nvSpPr>
          <p:cNvPr id="7" name="TextBox 6"/>
          <p:cNvSpPr txBox="1"/>
          <p:nvPr userDrawn="1"/>
        </p:nvSpPr>
        <p:spPr>
          <a:xfrm>
            <a:off x="343308" y="6400800"/>
            <a:ext cx="1546611" cy="215444"/>
          </a:xfrm>
          <a:prstGeom prst="rect">
            <a:avLst/>
          </a:prstGeom>
          <a:noFill/>
        </p:spPr>
        <p:txBody>
          <a:bodyPr wrap="square" rtlCol="0">
            <a:spAutoFit/>
          </a:bodyPr>
          <a:lstStyle/>
          <a:p>
            <a:pPr fontAlgn="base">
              <a:spcBef>
                <a:spcPct val="0"/>
              </a:spcBef>
              <a:spcAft>
                <a:spcPct val="0"/>
              </a:spcAft>
            </a:pPr>
            <a:r>
              <a:rPr lang="en-US" sz="800" b="1" i="1">
                <a:solidFill>
                  <a:schemeClr val="bg1">
                    <a:lumMod val="75000"/>
                  </a:schemeClr>
                </a:solidFill>
                <a:latin typeface="Verdana" pitchFamily="34" charset="0"/>
                <a:ea typeface="Verdana" pitchFamily="34" charset="0"/>
                <a:cs typeface="Verdana" pitchFamily="34" charset="0"/>
              </a:rPr>
              <a:t>Learning with Purpose</a:t>
            </a:r>
          </a:p>
        </p:txBody>
      </p:sp>
      <p:sp>
        <p:nvSpPr>
          <p:cNvPr id="9" name="Text Placeholder 15">
            <a:extLst>
              <a:ext uri="{FF2B5EF4-FFF2-40B4-BE49-F238E27FC236}">
                <a16:creationId xmlns:a16="http://schemas.microsoft.com/office/drawing/2014/main" id="{7F08FA06-1AEC-4EAF-BD59-084E2B9BB815}"/>
              </a:ext>
            </a:extLst>
          </p:cNvPr>
          <p:cNvSpPr>
            <a:spLocks noGrp="1"/>
          </p:cNvSpPr>
          <p:nvPr>
            <p:ph type="body" sz="quarter" idx="11" hasCustomPrompt="1"/>
          </p:nvPr>
        </p:nvSpPr>
        <p:spPr>
          <a:xfrm>
            <a:off x="8214519" y="1143000"/>
            <a:ext cx="3200400" cy="533400"/>
          </a:xfrm>
          <a:prstGeom prst="rect">
            <a:avLst/>
          </a:prstGeom>
        </p:spPr>
        <p:txBody>
          <a:bodyPr anchor="ctr"/>
          <a:lstStyle>
            <a:lvl1pPr marL="0" indent="0" algn="r">
              <a:buNone/>
              <a:defRPr kumimoji="0" lang="en-US" sz="2200" b="0" i="0" u="none" strike="noStrike" kern="1200" cap="all" spc="0" normalizeH="0" baseline="0" dirty="0" smtClean="0">
                <a:ln>
                  <a:noFill/>
                </a:ln>
                <a:solidFill>
                  <a:srgbClr val="00C0F3"/>
                </a:solidFill>
                <a:effectLst/>
                <a:uLnTx/>
                <a:uFillTx/>
                <a:latin typeface="Century Gothic" panose="020B0502020202020204" pitchFamily="34" charset="0"/>
                <a:ea typeface="Verdana" pitchFamily="34" charset="0"/>
                <a:cs typeface="Arial" panose="020B0604020202020204" pitchFamily="34" charset="0"/>
              </a:defRPr>
            </a:lvl1pPr>
          </a:lstStyle>
          <a:p>
            <a:pPr lvl="0"/>
            <a:r>
              <a:rPr lang="en-US"/>
              <a:t>SUB Header</a:t>
            </a:r>
          </a:p>
        </p:txBody>
      </p:sp>
      <p:sp>
        <p:nvSpPr>
          <p:cNvPr id="11" name="Text Placeholder 4">
            <a:extLst>
              <a:ext uri="{FF2B5EF4-FFF2-40B4-BE49-F238E27FC236}">
                <a16:creationId xmlns:a16="http://schemas.microsoft.com/office/drawing/2014/main" id="{BBC2CE44-B1FC-4E9A-9D09-5B0184CB071F}"/>
              </a:ext>
            </a:extLst>
          </p:cNvPr>
          <p:cNvSpPr>
            <a:spLocks noGrp="1"/>
          </p:cNvSpPr>
          <p:nvPr>
            <p:ph type="body" sz="quarter" idx="12"/>
          </p:nvPr>
        </p:nvSpPr>
        <p:spPr>
          <a:xfrm>
            <a:off x="746919" y="1752600"/>
            <a:ext cx="6248400" cy="4267200"/>
          </a:xfrm>
          <a:prstGeom prst="rect">
            <a:avLst/>
          </a:prstGeom>
        </p:spPr>
        <p:txBody>
          <a:bodyPr/>
          <a:lstStyle>
            <a:lvl1pPr>
              <a:buClr>
                <a:srgbClr val="0070C0"/>
              </a:buClr>
              <a:defRPr sz="2600">
                <a:solidFill>
                  <a:schemeClr val="tx1">
                    <a:lumMod val="95000"/>
                    <a:lumOff val="5000"/>
                  </a:schemeClr>
                </a:solidFill>
                <a:latin typeface="Times New Roman" panose="02020603050405020304" pitchFamily="18" charset="0"/>
                <a:cs typeface="Times New Roman" panose="02020603050405020304" pitchFamily="18" charset="0"/>
              </a:defRPr>
            </a:lvl1pPr>
            <a:lvl2pPr>
              <a:buClr>
                <a:srgbClr val="00C0F3"/>
              </a:buClr>
              <a:defRPr sz="2200">
                <a:solidFill>
                  <a:schemeClr val="tx1">
                    <a:lumMod val="65000"/>
                    <a:lumOff val="35000"/>
                  </a:schemeClr>
                </a:solidFill>
                <a:latin typeface="Times New Roman" panose="02020603050405020304" pitchFamily="18" charset="0"/>
                <a:cs typeface="Times New Roman" panose="02020603050405020304" pitchFamily="18" charset="0"/>
              </a:defRPr>
            </a:lvl2pPr>
            <a:lvl3pPr>
              <a:buClr>
                <a:srgbClr val="00C0F3"/>
              </a:buClr>
              <a:defRPr sz="1800">
                <a:solidFill>
                  <a:schemeClr val="tx1">
                    <a:lumMod val="65000"/>
                    <a:lumOff val="35000"/>
                  </a:schemeClr>
                </a:solidFill>
                <a:latin typeface="Times New Roman" panose="02020603050405020304" pitchFamily="18" charset="0"/>
                <a:cs typeface="Times New Roman" panose="02020603050405020304" pitchFamily="18" charset="0"/>
              </a:defRPr>
            </a:lvl3pPr>
            <a:lvl4pPr>
              <a:buClr>
                <a:schemeClr val="tx1">
                  <a:lumMod val="50000"/>
                  <a:lumOff val="50000"/>
                </a:schemeClr>
              </a:buClr>
              <a:defRPr sz="1600">
                <a:solidFill>
                  <a:schemeClr val="tx1">
                    <a:lumMod val="50000"/>
                    <a:lumOff val="50000"/>
                  </a:schemeClr>
                </a:solidFill>
                <a:latin typeface="Times New Roman" panose="02020603050405020304" pitchFamily="18" charset="0"/>
                <a:cs typeface="Times New Roman" panose="02020603050405020304" pitchFamily="18" charset="0"/>
              </a:defRPr>
            </a:lvl4pPr>
            <a:lvl5pPr>
              <a:buClr>
                <a:schemeClr val="bg1">
                  <a:lumMod val="65000"/>
                </a:schemeClr>
              </a:buClr>
              <a:buSzPct val="65000"/>
              <a:defRPr sz="1400">
                <a:solidFill>
                  <a:schemeClr val="tx1">
                    <a:lumMod val="50000"/>
                    <a:lumOff val="50000"/>
                  </a:schemeClr>
                </a:solidFill>
                <a:latin typeface="Times New Roman" panose="02020603050405020304" pitchFamily="18" charset="0"/>
                <a:cs typeface="Times New Roman" panose="020206030504050203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84F6C2-8BEB-41AE-A674-CB156920141F}"/>
              </a:ext>
            </a:extLst>
          </p:cNvPr>
          <p:cNvSpPr>
            <a:spLocks noGrp="1"/>
          </p:cNvSpPr>
          <p:nvPr>
            <p:ph type="body" sz="quarter" idx="13" hasCustomPrompt="1"/>
          </p:nvPr>
        </p:nvSpPr>
        <p:spPr>
          <a:xfrm>
            <a:off x="8214519" y="152400"/>
            <a:ext cx="3201194" cy="914400"/>
          </a:xfrm>
          <a:prstGeom prst="rect">
            <a:avLst/>
          </a:prstGeom>
        </p:spPr>
        <p:txBody>
          <a:bodyPr anchor="b" anchorCtr="0"/>
          <a:lstStyle>
            <a:lvl1pPr marL="0" indent="0" algn="r">
              <a:buNone/>
              <a:defRPr sz="2800" b="1">
                <a:solidFill>
                  <a:schemeClr val="bg1"/>
                </a:solidFill>
                <a:latin typeface="Century Gothic" panose="020B0502020202020204" pitchFamily="34" charset="0"/>
              </a:defRPr>
            </a:lvl1pPr>
          </a:lstStyle>
          <a:p>
            <a:pPr lvl="0"/>
            <a:r>
              <a:rPr lang="en-US"/>
              <a:t>MAIN HEADER</a:t>
            </a:r>
          </a:p>
        </p:txBody>
      </p:sp>
    </p:spTree>
    <p:extLst>
      <p:ext uri="{BB962C8B-B14F-4D97-AF65-F5344CB8AC3E}">
        <p14:creationId xmlns:p14="http://schemas.microsoft.com/office/powerpoint/2010/main" val="729576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ide Template - Header + Sub Header w/ content on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15"/>
          <p:cNvSpPr>
            <a:spLocks noGrp="1"/>
          </p:cNvSpPr>
          <p:nvPr>
            <p:ph type="body" sz="quarter" idx="10" hasCustomPrompt="1"/>
          </p:nvPr>
        </p:nvSpPr>
        <p:spPr>
          <a:xfrm>
            <a:off x="746919" y="1143000"/>
            <a:ext cx="10668000" cy="533400"/>
          </a:xfrm>
          <a:prstGeom prst="rect">
            <a:avLst/>
          </a:prstGeom>
        </p:spPr>
        <p:txBody>
          <a:bodyPr anchor="ctr"/>
          <a:lstStyle>
            <a:lvl1pPr marL="0" indent="0" algn="ctr">
              <a:buNone/>
              <a:defRPr kumimoji="0" lang="en-US" sz="2200" b="0" i="0" u="none" strike="noStrike" kern="1200" cap="all" spc="0" normalizeH="0" baseline="0" dirty="0" smtClean="0">
                <a:ln>
                  <a:noFill/>
                </a:ln>
                <a:solidFill>
                  <a:srgbClr val="00C0F3"/>
                </a:solidFill>
                <a:effectLst/>
                <a:uLnTx/>
                <a:uFillTx/>
                <a:latin typeface="Century Gothic" panose="020B0502020202020204" pitchFamily="34" charset="0"/>
                <a:ea typeface="Verdana" pitchFamily="34" charset="0"/>
                <a:cs typeface="Arial" panose="020B0604020202020204" pitchFamily="34" charset="0"/>
              </a:defRPr>
            </a:lvl1pPr>
          </a:lstStyle>
          <a:p>
            <a:pPr lvl="0"/>
            <a:r>
              <a:rPr lang="en-US"/>
              <a:t>SUB Header</a:t>
            </a:r>
          </a:p>
        </p:txBody>
      </p:sp>
      <p:sp>
        <p:nvSpPr>
          <p:cNvPr id="2" name="Title 1"/>
          <p:cNvSpPr>
            <a:spLocks noGrp="1"/>
          </p:cNvSpPr>
          <p:nvPr>
            <p:ph type="title" hasCustomPrompt="1"/>
          </p:nvPr>
        </p:nvSpPr>
        <p:spPr>
          <a:xfrm>
            <a:off x="746919" y="228600"/>
            <a:ext cx="10668000" cy="838200"/>
          </a:xfrm>
          <a:prstGeom prst="rect">
            <a:avLst/>
          </a:prstGeom>
        </p:spPr>
        <p:txBody>
          <a:bodyPr anchor="b"/>
          <a:lstStyle>
            <a:lvl1pPr>
              <a:defRPr sz="2800" b="1" cap="all" baseline="0">
                <a:solidFill>
                  <a:srgbClr val="0068B3"/>
                </a:solidFill>
                <a:latin typeface="Century Gothic" panose="020B0502020202020204" pitchFamily="34" charset="0"/>
                <a:cs typeface="Arial" panose="020B0604020202020204" pitchFamily="34" charset="0"/>
              </a:defRPr>
            </a:lvl1pPr>
          </a:lstStyle>
          <a:p>
            <a:r>
              <a:rPr lang="en-US"/>
              <a:t>MAIN Header</a:t>
            </a:r>
          </a:p>
        </p:txBody>
      </p:sp>
      <p:sp>
        <p:nvSpPr>
          <p:cNvPr id="5" name="Text Placeholder 4"/>
          <p:cNvSpPr>
            <a:spLocks noGrp="1"/>
          </p:cNvSpPr>
          <p:nvPr>
            <p:ph type="body" sz="quarter" idx="11"/>
          </p:nvPr>
        </p:nvSpPr>
        <p:spPr>
          <a:xfrm>
            <a:off x="746919" y="1752600"/>
            <a:ext cx="10668000" cy="4267200"/>
          </a:xfrm>
          <a:prstGeom prst="rect">
            <a:avLst/>
          </a:prstGeom>
        </p:spPr>
        <p:txBody>
          <a:bodyPr/>
          <a:lstStyle>
            <a:lvl1pPr>
              <a:buClr>
                <a:srgbClr val="0070C0"/>
              </a:buClr>
              <a:defRPr sz="2600">
                <a:solidFill>
                  <a:schemeClr val="tx1">
                    <a:lumMod val="95000"/>
                    <a:lumOff val="5000"/>
                  </a:schemeClr>
                </a:solidFill>
                <a:latin typeface="Times New Roman" panose="02020603050405020304" pitchFamily="18" charset="0"/>
                <a:cs typeface="Times New Roman" panose="02020603050405020304" pitchFamily="18" charset="0"/>
              </a:defRPr>
            </a:lvl1pPr>
            <a:lvl2pPr>
              <a:buClr>
                <a:srgbClr val="00C0F3"/>
              </a:buClr>
              <a:defRPr sz="2200">
                <a:solidFill>
                  <a:schemeClr val="tx1">
                    <a:lumMod val="65000"/>
                    <a:lumOff val="35000"/>
                  </a:schemeClr>
                </a:solidFill>
                <a:latin typeface="Times New Roman" panose="02020603050405020304" pitchFamily="18" charset="0"/>
                <a:cs typeface="Times New Roman" panose="02020603050405020304" pitchFamily="18" charset="0"/>
              </a:defRPr>
            </a:lvl2pPr>
            <a:lvl3pPr>
              <a:buClr>
                <a:srgbClr val="00C0F3"/>
              </a:buClr>
              <a:defRPr sz="1800">
                <a:solidFill>
                  <a:schemeClr val="tx1">
                    <a:lumMod val="65000"/>
                    <a:lumOff val="35000"/>
                  </a:schemeClr>
                </a:solidFill>
                <a:latin typeface="Times New Roman" panose="02020603050405020304" pitchFamily="18" charset="0"/>
                <a:cs typeface="Times New Roman" panose="02020603050405020304" pitchFamily="18" charset="0"/>
              </a:defRPr>
            </a:lvl3pPr>
            <a:lvl4pPr>
              <a:buClr>
                <a:schemeClr val="tx1">
                  <a:lumMod val="50000"/>
                  <a:lumOff val="50000"/>
                </a:schemeClr>
              </a:buClr>
              <a:defRPr sz="1600">
                <a:solidFill>
                  <a:schemeClr val="tx1">
                    <a:lumMod val="50000"/>
                    <a:lumOff val="50000"/>
                  </a:schemeClr>
                </a:solidFill>
                <a:latin typeface="Times New Roman" panose="02020603050405020304" pitchFamily="18" charset="0"/>
                <a:cs typeface="Times New Roman" panose="02020603050405020304" pitchFamily="18" charset="0"/>
              </a:defRPr>
            </a:lvl4pPr>
            <a:lvl5pPr>
              <a:buClr>
                <a:schemeClr val="bg1">
                  <a:lumMod val="65000"/>
                </a:schemeClr>
              </a:buClr>
              <a:buSzPct val="65000"/>
              <a:defRPr sz="1400">
                <a:solidFill>
                  <a:schemeClr val="tx1">
                    <a:lumMod val="50000"/>
                    <a:lumOff val="50000"/>
                  </a:schemeClr>
                </a:solidFill>
                <a:latin typeface="Times New Roman" panose="02020603050405020304" pitchFamily="18" charset="0"/>
                <a:cs typeface="Times New Roman" panose="020206030504050203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5395119" y="1124712"/>
            <a:ext cx="1371600" cy="182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36420" y="6096000"/>
            <a:ext cx="354724" cy="457200"/>
          </a:xfrm>
          <a:prstGeom prst="rect">
            <a:avLst/>
          </a:prstGeom>
        </p:spPr>
      </p:pic>
      <p:sp>
        <p:nvSpPr>
          <p:cNvPr id="9" name="TextBox 8"/>
          <p:cNvSpPr txBox="1"/>
          <p:nvPr userDrawn="1"/>
        </p:nvSpPr>
        <p:spPr>
          <a:xfrm>
            <a:off x="343308" y="6400800"/>
            <a:ext cx="1546611" cy="215444"/>
          </a:xfrm>
          <a:prstGeom prst="rect">
            <a:avLst/>
          </a:prstGeom>
          <a:noFill/>
        </p:spPr>
        <p:txBody>
          <a:bodyPr wrap="square" rtlCol="0">
            <a:spAutoFit/>
          </a:bodyPr>
          <a:lstStyle/>
          <a:p>
            <a:pPr fontAlgn="base">
              <a:spcBef>
                <a:spcPct val="0"/>
              </a:spcBef>
              <a:spcAft>
                <a:spcPct val="0"/>
              </a:spcAft>
            </a:pPr>
            <a:r>
              <a:rPr lang="en-US" sz="800" b="1" i="1">
                <a:solidFill>
                  <a:schemeClr val="bg1">
                    <a:lumMod val="75000"/>
                  </a:schemeClr>
                </a:solidFill>
                <a:latin typeface="Verdana" pitchFamily="34" charset="0"/>
                <a:ea typeface="Verdana" pitchFamily="34" charset="0"/>
                <a:cs typeface="Verdana" pitchFamily="34" charset="0"/>
              </a:rPr>
              <a:t>Learning with Purpose</a:t>
            </a:r>
          </a:p>
        </p:txBody>
      </p:sp>
    </p:spTree>
    <p:extLst>
      <p:ext uri="{BB962C8B-B14F-4D97-AF65-F5344CB8AC3E}">
        <p14:creationId xmlns:p14="http://schemas.microsoft.com/office/powerpoint/2010/main" val="3108745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side Template w/ Header + Sub Header on r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15"/>
          <p:cNvSpPr>
            <a:spLocks noGrp="1"/>
          </p:cNvSpPr>
          <p:nvPr>
            <p:ph type="body" sz="quarter" idx="10" hasCustomPrompt="1"/>
          </p:nvPr>
        </p:nvSpPr>
        <p:spPr>
          <a:xfrm>
            <a:off x="8214519" y="1143000"/>
            <a:ext cx="3200400" cy="533400"/>
          </a:xfrm>
          <a:prstGeom prst="rect">
            <a:avLst/>
          </a:prstGeom>
        </p:spPr>
        <p:txBody>
          <a:bodyPr anchor="ctr"/>
          <a:lstStyle>
            <a:lvl1pPr marL="0" indent="0" algn="r">
              <a:buNone/>
              <a:defRPr kumimoji="0" lang="en-US" sz="2200" b="0" i="0" u="none" strike="noStrike" kern="1200" cap="all" spc="0" normalizeH="0" baseline="0" dirty="0" smtClean="0">
                <a:ln>
                  <a:noFill/>
                </a:ln>
                <a:solidFill>
                  <a:srgbClr val="00C0F3"/>
                </a:solidFill>
                <a:effectLst/>
                <a:uLnTx/>
                <a:uFillTx/>
                <a:latin typeface="Century Gothic" panose="020B0502020202020204" pitchFamily="34" charset="0"/>
                <a:ea typeface="Verdana" pitchFamily="34" charset="0"/>
                <a:cs typeface="Arial" panose="020B0604020202020204" pitchFamily="34" charset="0"/>
              </a:defRPr>
            </a:lvl1pPr>
          </a:lstStyle>
          <a:p>
            <a:pPr lvl="0"/>
            <a:r>
              <a:rPr lang="en-US"/>
              <a:t>SUB Header</a:t>
            </a:r>
          </a:p>
        </p:txBody>
      </p:sp>
      <p:sp>
        <p:nvSpPr>
          <p:cNvPr id="2" name="Title 1"/>
          <p:cNvSpPr>
            <a:spLocks noGrp="1"/>
          </p:cNvSpPr>
          <p:nvPr>
            <p:ph type="title" hasCustomPrompt="1"/>
          </p:nvPr>
        </p:nvSpPr>
        <p:spPr>
          <a:xfrm>
            <a:off x="8214519" y="228600"/>
            <a:ext cx="3200400" cy="838200"/>
          </a:xfrm>
          <a:prstGeom prst="rect">
            <a:avLst/>
          </a:prstGeom>
        </p:spPr>
        <p:txBody>
          <a:bodyPr anchor="b"/>
          <a:lstStyle>
            <a:lvl1pPr algn="r">
              <a:defRPr sz="2800" b="1" cap="all" baseline="0">
                <a:solidFill>
                  <a:srgbClr val="0068B3"/>
                </a:solidFill>
                <a:latin typeface="Century Gothic" panose="020B0502020202020204" pitchFamily="34" charset="0"/>
                <a:cs typeface="Arial" panose="020B0604020202020204" pitchFamily="34" charset="0"/>
              </a:defRPr>
            </a:lvl1pPr>
          </a:lstStyle>
          <a:p>
            <a:r>
              <a:rPr lang="en-US"/>
              <a:t>MAIN Header</a:t>
            </a:r>
          </a:p>
        </p:txBody>
      </p:sp>
      <p:sp>
        <p:nvSpPr>
          <p:cNvPr id="5" name="Text Placeholder 4"/>
          <p:cNvSpPr>
            <a:spLocks noGrp="1"/>
          </p:cNvSpPr>
          <p:nvPr>
            <p:ph type="body" sz="quarter" idx="11"/>
          </p:nvPr>
        </p:nvSpPr>
        <p:spPr>
          <a:xfrm>
            <a:off x="746919" y="1752600"/>
            <a:ext cx="10668000" cy="4267200"/>
          </a:xfrm>
          <a:prstGeom prst="rect">
            <a:avLst/>
          </a:prstGeom>
        </p:spPr>
        <p:txBody>
          <a:bodyPr/>
          <a:lstStyle>
            <a:lvl1pPr>
              <a:buClr>
                <a:srgbClr val="0070C0"/>
              </a:buClr>
              <a:defRPr sz="2600">
                <a:solidFill>
                  <a:schemeClr val="tx1">
                    <a:lumMod val="95000"/>
                    <a:lumOff val="5000"/>
                  </a:schemeClr>
                </a:solidFill>
                <a:latin typeface="Times New Roman" panose="02020603050405020304" pitchFamily="18" charset="0"/>
                <a:cs typeface="Times New Roman" panose="02020603050405020304" pitchFamily="18" charset="0"/>
              </a:defRPr>
            </a:lvl1pPr>
            <a:lvl2pPr>
              <a:buClr>
                <a:srgbClr val="00C0F3"/>
              </a:buClr>
              <a:defRPr sz="2200">
                <a:solidFill>
                  <a:schemeClr val="tx1">
                    <a:lumMod val="65000"/>
                    <a:lumOff val="35000"/>
                  </a:schemeClr>
                </a:solidFill>
                <a:latin typeface="Times New Roman" panose="02020603050405020304" pitchFamily="18" charset="0"/>
                <a:cs typeface="Times New Roman" panose="02020603050405020304" pitchFamily="18" charset="0"/>
              </a:defRPr>
            </a:lvl2pPr>
            <a:lvl3pPr>
              <a:buClr>
                <a:srgbClr val="00C0F3"/>
              </a:buClr>
              <a:defRPr sz="1800">
                <a:solidFill>
                  <a:schemeClr val="tx1">
                    <a:lumMod val="65000"/>
                    <a:lumOff val="35000"/>
                  </a:schemeClr>
                </a:solidFill>
                <a:latin typeface="Times New Roman" panose="02020603050405020304" pitchFamily="18" charset="0"/>
                <a:cs typeface="Times New Roman" panose="02020603050405020304" pitchFamily="18" charset="0"/>
              </a:defRPr>
            </a:lvl3pPr>
            <a:lvl4pPr>
              <a:buClr>
                <a:schemeClr val="tx1">
                  <a:lumMod val="50000"/>
                  <a:lumOff val="50000"/>
                </a:schemeClr>
              </a:buClr>
              <a:defRPr sz="1600">
                <a:solidFill>
                  <a:schemeClr val="tx1">
                    <a:lumMod val="50000"/>
                    <a:lumOff val="50000"/>
                  </a:schemeClr>
                </a:solidFill>
                <a:latin typeface="Times New Roman" panose="02020603050405020304" pitchFamily="18" charset="0"/>
                <a:cs typeface="Times New Roman" panose="02020603050405020304" pitchFamily="18" charset="0"/>
              </a:defRPr>
            </a:lvl4pPr>
            <a:lvl5pPr>
              <a:buClr>
                <a:schemeClr val="bg1">
                  <a:lumMod val="65000"/>
                </a:schemeClr>
              </a:buClr>
              <a:buSzPct val="65000"/>
              <a:defRPr sz="1400">
                <a:solidFill>
                  <a:schemeClr val="tx1">
                    <a:lumMod val="50000"/>
                    <a:lumOff val="50000"/>
                  </a:schemeClr>
                </a:solidFill>
                <a:latin typeface="Times New Roman" panose="02020603050405020304" pitchFamily="18" charset="0"/>
                <a:cs typeface="Times New Roman" panose="020206030504050203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36420" y="6096000"/>
            <a:ext cx="354724" cy="457200"/>
          </a:xfrm>
          <a:prstGeom prst="rect">
            <a:avLst/>
          </a:prstGeom>
        </p:spPr>
      </p:pic>
      <p:sp>
        <p:nvSpPr>
          <p:cNvPr id="9" name="TextBox 8"/>
          <p:cNvSpPr txBox="1"/>
          <p:nvPr userDrawn="1"/>
        </p:nvSpPr>
        <p:spPr>
          <a:xfrm>
            <a:off x="343308" y="6400800"/>
            <a:ext cx="1546611" cy="215444"/>
          </a:xfrm>
          <a:prstGeom prst="rect">
            <a:avLst/>
          </a:prstGeom>
          <a:noFill/>
        </p:spPr>
        <p:txBody>
          <a:bodyPr wrap="square" rtlCol="0">
            <a:spAutoFit/>
          </a:bodyPr>
          <a:lstStyle/>
          <a:p>
            <a:pPr fontAlgn="base">
              <a:spcBef>
                <a:spcPct val="0"/>
              </a:spcBef>
              <a:spcAft>
                <a:spcPct val="0"/>
              </a:spcAft>
            </a:pPr>
            <a:r>
              <a:rPr lang="en-US" sz="800" b="1" i="1">
                <a:solidFill>
                  <a:schemeClr val="bg1">
                    <a:lumMod val="75000"/>
                  </a:schemeClr>
                </a:solidFill>
                <a:latin typeface="Verdana" pitchFamily="34" charset="0"/>
                <a:ea typeface="Verdana" pitchFamily="34" charset="0"/>
                <a:cs typeface="Verdana" pitchFamily="34" charset="0"/>
              </a:rPr>
              <a:t>Learning with Purpose</a:t>
            </a:r>
          </a:p>
        </p:txBody>
      </p:sp>
    </p:spTree>
    <p:extLst>
      <p:ext uri="{BB962C8B-B14F-4D97-AF65-F5344CB8AC3E}">
        <p14:creationId xmlns:p14="http://schemas.microsoft.com/office/powerpoint/2010/main" val="2307379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side template w/ Header and content on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919" y="228600"/>
            <a:ext cx="10668000" cy="838200"/>
          </a:xfrm>
          <a:prstGeom prst="rect">
            <a:avLst/>
          </a:prstGeom>
        </p:spPr>
        <p:txBody>
          <a:bodyPr anchor="b"/>
          <a:lstStyle>
            <a:lvl1pPr>
              <a:defRPr sz="2800" b="1" cap="all" baseline="0">
                <a:solidFill>
                  <a:srgbClr val="0068B3"/>
                </a:solidFill>
                <a:latin typeface="Century Gothic" panose="020B0502020202020204" pitchFamily="34" charset="0"/>
                <a:cs typeface="Arial" panose="020B0604020202020204" pitchFamily="34" charset="0"/>
              </a:defRPr>
            </a:lvl1pPr>
          </a:lstStyle>
          <a:p>
            <a:r>
              <a:rPr lang="en-US"/>
              <a:t>MAIN Header</a:t>
            </a:r>
          </a:p>
        </p:txBody>
      </p:sp>
      <p:sp>
        <p:nvSpPr>
          <p:cNvPr id="5" name="Text Placeholder 4"/>
          <p:cNvSpPr>
            <a:spLocks noGrp="1"/>
          </p:cNvSpPr>
          <p:nvPr>
            <p:ph type="body" sz="quarter" idx="11"/>
          </p:nvPr>
        </p:nvSpPr>
        <p:spPr>
          <a:xfrm>
            <a:off x="746919" y="1295400"/>
            <a:ext cx="10668000" cy="4267200"/>
          </a:xfrm>
          <a:prstGeom prst="rect">
            <a:avLst/>
          </a:prstGeom>
        </p:spPr>
        <p:txBody>
          <a:bodyPr/>
          <a:lstStyle>
            <a:lvl1pPr>
              <a:buClr>
                <a:srgbClr val="0070C0"/>
              </a:buClr>
              <a:defRPr sz="2600">
                <a:solidFill>
                  <a:schemeClr val="tx1">
                    <a:lumMod val="95000"/>
                    <a:lumOff val="5000"/>
                  </a:schemeClr>
                </a:solidFill>
                <a:latin typeface="Times New Roman" panose="02020603050405020304" pitchFamily="18" charset="0"/>
                <a:cs typeface="Times New Roman" panose="02020603050405020304" pitchFamily="18" charset="0"/>
              </a:defRPr>
            </a:lvl1pPr>
            <a:lvl2pPr>
              <a:buClr>
                <a:srgbClr val="00C0F3"/>
              </a:buClr>
              <a:defRPr sz="2200">
                <a:solidFill>
                  <a:schemeClr val="tx1">
                    <a:lumMod val="65000"/>
                    <a:lumOff val="35000"/>
                  </a:schemeClr>
                </a:solidFill>
                <a:latin typeface="Times New Roman" panose="02020603050405020304" pitchFamily="18" charset="0"/>
                <a:cs typeface="Times New Roman" panose="02020603050405020304" pitchFamily="18" charset="0"/>
              </a:defRPr>
            </a:lvl2pPr>
            <a:lvl3pPr>
              <a:buClr>
                <a:srgbClr val="00C0F3"/>
              </a:buClr>
              <a:defRPr sz="1800">
                <a:solidFill>
                  <a:schemeClr val="tx1">
                    <a:lumMod val="65000"/>
                    <a:lumOff val="35000"/>
                  </a:schemeClr>
                </a:solidFill>
                <a:latin typeface="Times New Roman" panose="02020603050405020304" pitchFamily="18" charset="0"/>
                <a:cs typeface="Times New Roman" panose="02020603050405020304" pitchFamily="18" charset="0"/>
              </a:defRPr>
            </a:lvl3pPr>
            <a:lvl4pPr>
              <a:buClr>
                <a:schemeClr val="tx1">
                  <a:lumMod val="50000"/>
                  <a:lumOff val="50000"/>
                </a:schemeClr>
              </a:buClr>
              <a:defRPr sz="1600">
                <a:solidFill>
                  <a:schemeClr val="tx1">
                    <a:lumMod val="50000"/>
                    <a:lumOff val="50000"/>
                  </a:schemeClr>
                </a:solidFill>
                <a:latin typeface="Times New Roman" panose="02020603050405020304" pitchFamily="18" charset="0"/>
                <a:cs typeface="Times New Roman" panose="02020603050405020304" pitchFamily="18" charset="0"/>
              </a:defRPr>
            </a:lvl4pPr>
            <a:lvl5pPr>
              <a:buClr>
                <a:schemeClr val="bg1">
                  <a:lumMod val="65000"/>
                </a:schemeClr>
              </a:buClr>
              <a:buSzPct val="65000"/>
              <a:defRPr sz="1400">
                <a:solidFill>
                  <a:schemeClr val="tx1">
                    <a:lumMod val="50000"/>
                    <a:lumOff val="50000"/>
                  </a:schemeClr>
                </a:solidFill>
                <a:latin typeface="Times New Roman" panose="02020603050405020304" pitchFamily="18" charset="0"/>
                <a:cs typeface="Times New Roman" panose="020206030504050203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36420" y="6096000"/>
            <a:ext cx="354724" cy="457200"/>
          </a:xfrm>
          <a:prstGeom prst="rect">
            <a:avLst/>
          </a:prstGeom>
        </p:spPr>
      </p:pic>
      <p:sp>
        <p:nvSpPr>
          <p:cNvPr id="7" name="TextBox 6"/>
          <p:cNvSpPr txBox="1"/>
          <p:nvPr userDrawn="1"/>
        </p:nvSpPr>
        <p:spPr>
          <a:xfrm>
            <a:off x="343308" y="6400800"/>
            <a:ext cx="1546611" cy="215444"/>
          </a:xfrm>
          <a:prstGeom prst="rect">
            <a:avLst/>
          </a:prstGeom>
          <a:noFill/>
        </p:spPr>
        <p:txBody>
          <a:bodyPr wrap="square" rtlCol="0">
            <a:spAutoFit/>
          </a:bodyPr>
          <a:lstStyle/>
          <a:p>
            <a:pPr fontAlgn="base">
              <a:spcBef>
                <a:spcPct val="0"/>
              </a:spcBef>
              <a:spcAft>
                <a:spcPct val="0"/>
              </a:spcAft>
            </a:pPr>
            <a:r>
              <a:rPr lang="en-US" sz="800" b="1" i="1">
                <a:solidFill>
                  <a:schemeClr val="bg1">
                    <a:lumMod val="75000"/>
                  </a:schemeClr>
                </a:solidFill>
                <a:latin typeface="Verdana" pitchFamily="34" charset="0"/>
                <a:ea typeface="Verdana" pitchFamily="34" charset="0"/>
                <a:cs typeface="Verdana" pitchFamily="34" charset="0"/>
              </a:rPr>
              <a:t>Learning with Purpose</a:t>
            </a:r>
          </a:p>
        </p:txBody>
      </p:sp>
    </p:spTree>
    <p:extLst>
      <p:ext uri="{BB962C8B-B14F-4D97-AF65-F5344CB8AC3E}">
        <p14:creationId xmlns:p14="http://schemas.microsoft.com/office/powerpoint/2010/main" val="1573781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with Picture and conten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3566319" y="1828800"/>
            <a:ext cx="3505201" cy="609600"/>
          </a:xfrm>
          <a:prstGeom prst="rect">
            <a:avLst/>
          </a:prstGeom>
        </p:spPr>
        <p:txBody>
          <a:bodyPr>
            <a:normAutofit/>
          </a:bodyPr>
          <a:lstStyle>
            <a:lvl1pPr marL="0" indent="0" algn="l">
              <a:buNone/>
              <a:defRPr lang="en-US" sz="2200" b="0" kern="1200" cap="all" baseline="0" dirty="0">
                <a:solidFill>
                  <a:srgbClr val="00C0F3"/>
                </a:solidFill>
                <a:latin typeface="Century Gothic" panose="020B0502020202020204" pitchFamily="34" charset="0"/>
                <a:ea typeface="Verdana" pitchFamily="34" charset="0"/>
                <a:cs typeface="Arial" panose="020B0604020202020204" pitchFamily="34" charset="0"/>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a:t>CLICK TO EDIT SUB Header</a:t>
            </a:r>
          </a:p>
        </p:txBody>
      </p:sp>
      <p:sp>
        <p:nvSpPr>
          <p:cNvPr id="11" name="Picture Placeholder 10"/>
          <p:cNvSpPr>
            <a:spLocks noGrp="1"/>
          </p:cNvSpPr>
          <p:nvPr>
            <p:ph type="pic" sz="quarter" idx="10"/>
          </p:nvPr>
        </p:nvSpPr>
        <p:spPr>
          <a:xfrm>
            <a:off x="0" y="1752600"/>
            <a:ext cx="3399632" cy="3429000"/>
          </a:xfrm>
          <a:prstGeom prst="rect">
            <a:avLst/>
          </a:prstGeom>
        </p:spPr>
        <p:txBody>
          <a:bodyPr/>
          <a:lstStyle>
            <a:lvl1pPr marL="0" indent="0">
              <a:buFontTx/>
              <a:buNone/>
              <a:defRPr sz="1600">
                <a:latin typeface="Century Gothic" panose="020B0502020202020204" pitchFamily="34" charset="0"/>
              </a:defRPr>
            </a:lvl1pPr>
          </a:lstStyle>
          <a:p>
            <a:r>
              <a:rPr lang="en-US"/>
              <a:t>Click icon to add picture</a:t>
            </a:r>
          </a:p>
        </p:txBody>
      </p:sp>
      <p:sp>
        <p:nvSpPr>
          <p:cNvPr id="12" name="Title 1"/>
          <p:cNvSpPr>
            <a:spLocks noGrp="1"/>
          </p:cNvSpPr>
          <p:nvPr>
            <p:ph type="ctrTitle" hasCustomPrompt="1"/>
          </p:nvPr>
        </p:nvSpPr>
        <p:spPr>
          <a:xfrm>
            <a:off x="365919" y="304800"/>
            <a:ext cx="5257800" cy="1295400"/>
          </a:xfrm>
          <a:prstGeom prst="rect">
            <a:avLst/>
          </a:prstGeom>
        </p:spPr>
        <p:txBody>
          <a:bodyPr anchor="b">
            <a:normAutofit/>
          </a:bodyPr>
          <a:lstStyle>
            <a:lvl1pPr algn="l">
              <a:defRPr sz="2800" b="1" cap="all" baseline="0">
                <a:solidFill>
                  <a:srgbClr val="0068B3"/>
                </a:solidFill>
                <a:latin typeface="Century Gothic" panose="020B0502020202020204" pitchFamily="34" charset="0"/>
                <a:ea typeface="Verdana" pitchFamily="34" charset="0"/>
                <a:cs typeface="Arial" panose="020B0604020202020204" pitchFamily="34" charset="0"/>
              </a:defRPr>
            </a:lvl1pPr>
          </a:lstStyle>
          <a:p>
            <a:r>
              <a:rPr lang="en-US"/>
              <a:t>CLICK TO EDIT TITLE</a:t>
            </a:r>
          </a:p>
        </p:txBody>
      </p:sp>
      <p:sp>
        <p:nvSpPr>
          <p:cNvPr id="6" name="Text Placeholder 5"/>
          <p:cNvSpPr>
            <a:spLocks noGrp="1"/>
          </p:cNvSpPr>
          <p:nvPr>
            <p:ph type="body" sz="quarter" idx="11" hasCustomPrompt="1"/>
          </p:nvPr>
        </p:nvSpPr>
        <p:spPr>
          <a:xfrm>
            <a:off x="3566319" y="2438400"/>
            <a:ext cx="3505200" cy="2667000"/>
          </a:xfrm>
          <a:prstGeom prst="rect">
            <a:avLst/>
          </a:prstGeom>
        </p:spPr>
        <p:txBody>
          <a:bodyPr/>
          <a:lstStyle>
            <a:lvl1pPr marL="0" indent="0">
              <a:buFontTx/>
              <a:buNone/>
              <a:defRPr sz="2600">
                <a:solidFill>
                  <a:schemeClr val="tx1">
                    <a:lumMod val="75000"/>
                    <a:lumOff val="25000"/>
                  </a:schemeClr>
                </a:solidFill>
                <a:latin typeface="Times New Roman" panose="02020603050405020304" pitchFamily="18" charset="0"/>
                <a:cs typeface="Times New Roman" panose="02020603050405020304" pitchFamily="18" charset="0"/>
              </a:defRPr>
            </a:lvl1pPr>
            <a:lvl2pPr marL="457146" indent="0">
              <a:buFontTx/>
              <a:buNone/>
              <a:defRPr sz="2100">
                <a:latin typeface="Times New Roman" panose="02020603050405020304" pitchFamily="18" charset="0"/>
                <a:cs typeface="Times New Roman" panose="02020603050405020304" pitchFamily="18" charset="0"/>
              </a:defRPr>
            </a:lvl2pPr>
            <a:lvl3pPr marL="914294" indent="0">
              <a:buFontTx/>
              <a:buNone/>
              <a:defRPr sz="2100">
                <a:latin typeface="Times New Roman" panose="02020603050405020304" pitchFamily="18" charset="0"/>
                <a:cs typeface="Times New Roman" panose="02020603050405020304" pitchFamily="18" charset="0"/>
              </a:defRPr>
            </a:lvl3pPr>
            <a:lvl4pPr marL="1371440" indent="0">
              <a:buFontTx/>
              <a:buNone/>
              <a:defRPr sz="2100">
                <a:latin typeface="Times New Roman" panose="02020603050405020304" pitchFamily="18" charset="0"/>
                <a:cs typeface="Times New Roman" panose="02020603050405020304" pitchFamily="18" charset="0"/>
              </a:defRPr>
            </a:lvl4pPr>
            <a:lvl5pPr marL="1828586" indent="0">
              <a:buFontTx/>
              <a:buNone/>
              <a:defRPr sz="2100">
                <a:latin typeface="Times New Roman" panose="02020603050405020304" pitchFamily="18" charset="0"/>
                <a:cs typeface="Times New Roman" panose="02020603050405020304" pitchFamily="18" charset="0"/>
              </a:defRPr>
            </a:lvl5pPr>
          </a:lstStyle>
          <a:p>
            <a:pPr lvl="0"/>
            <a:r>
              <a:rPr lang="en-US"/>
              <a:t>Click to edit text</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9688" y="5962650"/>
            <a:ext cx="490031" cy="590550"/>
          </a:xfrm>
          <a:prstGeom prst="rect">
            <a:avLst/>
          </a:prstGeom>
        </p:spPr>
      </p:pic>
      <p:sp>
        <p:nvSpPr>
          <p:cNvPr id="14" name="TextBox 13"/>
          <p:cNvSpPr txBox="1"/>
          <p:nvPr userDrawn="1"/>
        </p:nvSpPr>
        <p:spPr>
          <a:xfrm>
            <a:off x="343308" y="6400800"/>
            <a:ext cx="1546611" cy="215444"/>
          </a:xfrm>
          <a:prstGeom prst="rect">
            <a:avLst/>
          </a:prstGeom>
          <a:noFill/>
        </p:spPr>
        <p:txBody>
          <a:bodyPr wrap="square" rtlCol="0">
            <a:spAutoFit/>
          </a:bodyPr>
          <a:lstStyle/>
          <a:p>
            <a:pPr fontAlgn="base">
              <a:spcBef>
                <a:spcPct val="0"/>
              </a:spcBef>
              <a:spcAft>
                <a:spcPct val="0"/>
              </a:spcAft>
            </a:pPr>
            <a:r>
              <a:rPr lang="en-US" sz="800" b="1" i="1">
                <a:solidFill>
                  <a:schemeClr val="bg1">
                    <a:lumMod val="75000"/>
                  </a:schemeClr>
                </a:solidFill>
                <a:latin typeface="Verdana" pitchFamily="34" charset="0"/>
                <a:ea typeface="Verdana" pitchFamily="34" charset="0"/>
                <a:cs typeface="Verdana" pitchFamily="34" charset="0"/>
              </a:rPr>
              <a:t>Learning with Purpose</a:t>
            </a:r>
          </a:p>
        </p:txBody>
      </p:sp>
    </p:spTree>
    <p:extLst>
      <p:ext uri="{BB962C8B-B14F-4D97-AF65-F5344CB8AC3E}">
        <p14:creationId xmlns:p14="http://schemas.microsoft.com/office/powerpoint/2010/main" val="2078656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2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side template - Header + Sub Header and Two Content field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15"/>
          <p:cNvSpPr>
            <a:spLocks noGrp="1"/>
          </p:cNvSpPr>
          <p:nvPr>
            <p:ph type="body" sz="quarter" idx="10" hasCustomPrompt="1"/>
          </p:nvPr>
        </p:nvSpPr>
        <p:spPr>
          <a:xfrm>
            <a:off x="608092" y="990600"/>
            <a:ext cx="10945654" cy="533400"/>
          </a:xfrm>
          <a:prstGeom prst="rect">
            <a:avLst/>
          </a:prstGeom>
        </p:spPr>
        <p:txBody>
          <a:bodyPr anchor="ctr"/>
          <a:lstStyle>
            <a:lvl1pPr marL="0" indent="0" algn="ctr">
              <a:buNone/>
              <a:defRPr kumimoji="0" lang="en-US" sz="2200" b="0" i="0" u="none" strike="noStrike" kern="1200" cap="all" spc="0" normalizeH="0" baseline="0" dirty="0" smtClean="0">
                <a:ln>
                  <a:noFill/>
                </a:ln>
                <a:solidFill>
                  <a:srgbClr val="00C0F3"/>
                </a:solidFill>
                <a:effectLst/>
                <a:uLnTx/>
                <a:uFillTx/>
                <a:latin typeface="Century Gothic" panose="020B0502020202020204" pitchFamily="34" charset="0"/>
                <a:ea typeface="Verdana" pitchFamily="34" charset="0"/>
                <a:cs typeface="Verdana" pitchFamily="34" charset="0"/>
              </a:defRPr>
            </a:lvl1pPr>
          </a:lstStyle>
          <a:p>
            <a:pPr lvl="0"/>
            <a:r>
              <a:rPr lang="en-US"/>
              <a:t>SUB Header</a:t>
            </a:r>
          </a:p>
        </p:txBody>
      </p:sp>
      <p:sp>
        <p:nvSpPr>
          <p:cNvPr id="8" name="Rectangle 7"/>
          <p:cNvSpPr/>
          <p:nvPr userDrawn="1"/>
        </p:nvSpPr>
        <p:spPr>
          <a:xfrm>
            <a:off x="5395119" y="972312"/>
            <a:ext cx="1371600" cy="182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hasCustomPrompt="1"/>
          </p:nvPr>
        </p:nvSpPr>
        <p:spPr>
          <a:xfrm>
            <a:off x="608013" y="274638"/>
            <a:ext cx="10945812" cy="639762"/>
          </a:xfrm>
          <a:prstGeom prst="rect">
            <a:avLst/>
          </a:prstGeom>
        </p:spPr>
        <p:txBody>
          <a:bodyPr/>
          <a:lstStyle>
            <a:lvl1pPr>
              <a:defRPr sz="2800" b="1" cap="all" baseline="0">
                <a:solidFill>
                  <a:srgbClr val="0068B3"/>
                </a:solidFill>
                <a:latin typeface="Century Gothic" panose="020B0502020202020204" pitchFamily="34" charset="0"/>
              </a:defRPr>
            </a:lvl1pPr>
          </a:lstStyle>
          <a:p>
            <a:r>
              <a:rPr lang="en-US"/>
              <a:t>CLICK TO EDIT Header</a:t>
            </a:r>
          </a:p>
        </p:txBody>
      </p:sp>
      <p:sp>
        <p:nvSpPr>
          <p:cNvPr id="3" name="Content Placeholder 2"/>
          <p:cNvSpPr>
            <a:spLocks noGrp="1"/>
          </p:cNvSpPr>
          <p:nvPr>
            <p:ph sz="quarter" idx="12"/>
          </p:nvPr>
        </p:nvSpPr>
        <p:spPr>
          <a:xfrm>
            <a:off x="595313" y="1752600"/>
            <a:ext cx="5410200" cy="4572000"/>
          </a:xfrm>
          <a:prstGeom prst="rect">
            <a:avLst/>
          </a:prstGeom>
        </p:spPr>
        <p:txBody>
          <a:bodyPr wrap="square" lIns="91440" bIns="45720"/>
          <a:lstStyle>
            <a:lvl1pPr>
              <a:buClr>
                <a:srgbClr val="0068B3"/>
              </a:buClr>
              <a:defRPr sz="2600">
                <a:solidFill>
                  <a:schemeClr val="tx1">
                    <a:lumMod val="95000"/>
                    <a:lumOff val="5000"/>
                  </a:schemeClr>
                </a:solidFill>
                <a:latin typeface="Times New Roman" panose="02020603050405020304" pitchFamily="18" charset="0"/>
                <a:cs typeface="Times New Roman" panose="02020603050405020304" pitchFamily="18" charset="0"/>
              </a:defRPr>
            </a:lvl1pPr>
            <a:lvl2pPr>
              <a:buClr>
                <a:srgbClr val="00B0F0"/>
              </a:buClr>
              <a:defRPr sz="2200">
                <a:solidFill>
                  <a:schemeClr val="tx1">
                    <a:lumMod val="75000"/>
                    <a:lumOff val="25000"/>
                  </a:schemeClr>
                </a:solidFill>
                <a:latin typeface="Times New Roman" panose="02020603050405020304" pitchFamily="18" charset="0"/>
                <a:cs typeface="Times New Roman" panose="02020603050405020304" pitchFamily="18" charset="0"/>
              </a:defRPr>
            </a:lvl2pPr>
            <a:lvl3pPr>
              <a:buClr>
                <a:srgbClr val="00C0F3"/>
              </a:buClr>
              <a:defRPr sz="1800">
                <a:solidFill>
                  <a:schemeClr val="tx1">
                    <a:lumMod val="65000"/>
                    <a:lumOff val="35000"/>
                  </a:schemeClr>
                </a:solidFill>
                <a:latin typeface="Times New Roman" panose="02020603050405020304" pitchFamily="18" charset="0"/>
                <a:cs typeface="Times New Roman" panose="02020603050405020304" pitchFamily="18" charset="0"/>
              </a:defRPr>
            </a:lvl3pPr>
            <a:lvl4pPr>
              <a:defRPr sz="1600">
                <a:solidFill>
                  <a:schemeClr val="tx1">
                    <a:lumMod val="50000"/>
                    <a:lumOff val="50000"/>
                  </a:schemeClr>
                </a:solidFill>
                <a:latin typeface="Times New Roman" panose="02020603050405020304" pitchFamily="18" charset="0"/>
                <a:cs typeface="Times New Roman" panose="02020603050405020304" pitchFamily="18" charset="0"/>
              </a:defRPr>
            </a:lvl4pPr>
            <a:lvl5pPr>
              <a:defRPr sz="1400">
                <a:solidFill>
                  <a:schemeClr val="tx1">
                    <a:lumMod val="50000"/>
                    <a:lumOff val="50000"/>
                  </a:schemeClr>
                </a:solidFill>
                <a:latin typeface="Times New Roman" panose="02020603050405020304" pitchFamily="18" charset="0"/>
                <a:cs typeface="Times New Roman" panose="020206030504050203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quarter" idx="13"/>
          </p:nvPr>
        </p:nvSpPr>
        <p:spPr>
          <a:xfrm>
            <a:off x="6157119" y="1752600"/>
            <a:ext cx="5410200" cy="4572000"/>
          </a:xfrm>
          <a:prstGeom prst="rect">
            <a:avLst/>
          </a:prstGeom>
        </p:spPr>
        <p:txBody>
          <a:bodyPr/>
          <a:lstStyle>
            <a:lvl1pPr>
              <a:buClr>
                <a:srgbClr val="0068B3"/>
              </a:buClr>
              <a:defRPr sz="2600">
                <a:solidFill>
                  <a:schemeClr val="tx1">
                    <a:lumMod val="75000"/>
                    <a:lumOff val="25000"/>
                  </a:schemeClr>
                </a:solidFill>
                <a:latin typeface="Times New Roman" panose="02020603050405020304" pitchFamily="18" charset="0"/>
                <a:cs typeface="Times New Roman" panose="02020603050405020304" pitchFamily="18" charset="0"/>
              </a:defRPr>
            </a:lvl1pPr>
            <a:lvl2pPr>
              <a:buClr>
                <a:srgbClr val="00B0F0"/>
              </a:buClr>
              <a:defRPr sz="2200">
                <a:solidFill>
                  <a:schemeClr val="tx1">
                    <a:lumMod val="75000"/>
                    <a:lumOff val="25000"/>
                  </a:schemeClr>
                </a:solidFill>
                <a:latin typeface="Times New Roman" panose="02020603050405020304" pitchFamily="18" charset="0"/>
                <a:cs typeface="Times New Roman" panose="02020603050405020304" pitchFamily="18" charset="0"/>
              </a:defRPr>
            </a:lvl2pPr>
            <a:lvl3pPr>
              <a:buClr>
                <a:srgbClr val="00C0F3"/>
              </a:buClr>
              <a:defRPr sz="1800">
                <a:solidFill>
                  <a:schemeClr val="tx1">
                    <a:lumMod val="65000"/>
                    <a:lumOff val="35000"/>
                  </a:schemeClr>
                </a:solidFill>
                <a:latin typeface="Times New Roman" panose="02020603050405020304" pitchFamily="18" charset="0"/>
                <a:cs typeface="Times New Roman" panose="02020603050405020304" pitchFamily="18" charset="0"/>
              </a:defRPr>
            </a:lvl3pPr>
            <a:lvl4pPr>
              <a:defRPr sz="1600">
                <a:solidFill>
                  <a:schemeClr val="tx1">
                    <a:lumMod val="50000"/>
                    <a:lumOff val="50000"/>
                  </a:schemeClr>
                </a:solidFill>
                <a:latin typeface="Times New Roman" panose="02020603050405020304" pitchFamily="18" charset="0"/>
                <a:cs typeface="Times New Roman" panose="02020603050405020304" pitchFamily="18" charset="0"/>
              </a:defRPr>
            </a:lvl4pPr>
            <a:lvl5pPr>
              <a:defRPr sz="1400">
                <a:solidFill>
                  <a:schemeClr val="tx1">
                    <a:lumMod val="50000"/>
                    <a:lumOff val="50000"/>
                  </a:schemeClr>
                </a:solidFill>
                <a:latin typeface="Times New Roman" panose="02020603050405020304" pitchFamily="18" charset="0"/>
                <a:cs typeface="Times New Roman" panose="020206030504050203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36420" y="6096000"/>
            <a:ext cx="354724" cy="457200"/>
          </a:xfrm>
          <a:prstGeom prst="rect">
            <a:avLst/>
          </a:prstGeom>
        </p:spPr>
      </p:pic>
      <p:sp>
        <p:nvSpPr>
          <p:cNvPr id="12" name="TextBox 11"/>
          <p:cNvSpPr txBox="1"/>
          <p:nvPr userDrawn="1"/>
        </p:nvSpPr>
        <p:spPr>
          <a:xfrm>
            <a:off x="343308" y="6400800"/>
            <a:ext cx="1546611" cy="215444"/>
          </a:xfrm>
          <a:prstGeom prst="rect">
            <a:avLst/>
          </a:prstGeom>
          <a:noFill/>
        </p:spPr>
        <p:txBody>
          <a:bodyPr wrap="square" rtlCol="0">
            <a:spAutoFit/>
          </a:bodyPr>
          <a:lstStyle/>
          <a:p>
            <a:pPr fontAlgn="base">
              <a:spcBef>
                <a:spcPct val="0"/>
              </a:spcBef>
              <a:spcAft>
                <a:spcPct val="0"/>
              </a:spcAft>
            </a:pPr>
            <a:r>
              <a:rPr lang="en-US" sz="800" b="1" i="1">
                <a:solidFill>
                  <a:schemeClr val="bg1">
                    <a:lumMod val="75000"/>
                  </a:schemeClr>
                </a:solidFill>
                <a:latin typeface="Verdana" pitchFamily="34" charset="0"/>
                <a:ea typeface="Verdana" pitchFamily="34" charset="0"/>
                <a:cs typeface="Verdana" pitchFamily="34" charset="0"/>
              </a:rPr>
              <a:t>Learning with Purpose</a:t>
            </a:r>
          </a:p>
        </p:txBody>
      </p:sp>
    </p:spTree>
    <p:extLst>
      <p:ext uri="{BB962C8B-B14F-4D97-AF65-F5344CB8AC3E}">
        <p14:creationId xmlns:p14="http://schemas.microsoft.com/office/powerpoint/2010/main" val="1680757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side template - Header and Two Content field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608013" y="274638"/>
            <a:ext cx="10945812" cy="639762"/>
          </a:xfrm>
          <a:prstGeom prst="rect">
            <a:avLst/>
          </a:prstGeom>
        </p:spPr>
        <p:txBody>
          <a:bodyPr/>
          <a:lstStyle>
            <a:lvl1pPr>
              <a:defRPr sz="2800" b="1" cap="all" baseline="0">
                <a:solidFill>
                  <a:srgbClr val="0068B3"/>
                </a:solidFill>
                <a:latin typeface="Century Gothic" panose="020B0502020202020204" pitchFamily="34" charset="0"/>
              </a:defRPr>
            </a:lvl1pPr>
          </a:lstStyle>
          <a:p>
            <a:r>
              <a:rPr lang="en-US"/>
              <a:t>CLICK TO EDIT Header</a:t>
            </a:r>
          </a:p>
        </p:txBody>
      </p:sp>
      <p:sp>
        <p:nvSpPr>
          <p:cNvPr id="3" name="Content Placeholder 2"/>
          <p:cNvSpPr>
            <a:spLocks noGrp="1"/>
          </p:cNvSpPr>
          <p:nvPr>
            <p:ph sz="quarter" idx="12"/>
          </p:nvPr>
        </p:nvSpPr>
        <p:spPr>
          <a:xfrm>
            <a:off x="595313" y="1143000"/>
            <a:ext cx="5410200" cy="5181600"/>
          </a:xfrm>
          <a:prstGeom prst="rect">
            <a:avLst/>
          </a:prstGeom>
        </p:spPr>
        <p:txBody>
          <a:bodyPr wrap="square" lIns="91440" bIns="45720"/>
          <a:lstStyle>
            <a:lvl1pPr>
              <a:buClr>
                <a:srgbClr val="0068B3"/>
              </a:buClr>
              <a:defRPr sz="2600">
                <a:solidFill>
                  <a:schemeClr val="tx1">
                    <a:lumMod val="95000"/>
                    <a:lumOff val="5000"/>
                  </a:schemeClr>
                </a:solidFill>
                <a:latin typeface="Times New Roman" panose="02020603050405020304" pitchFamily="18" charset="0"/>
                <a:cs typeface="Times New Roman" panose="02020603050405020304" pitchFamily="18" charset="0"/>
              </a:defRPr>
            </a:lvl1pPr>
            <a:lvl2pPr>
              <a:buClr>
                <a:srgbClr val="00B0F0"/>
              </a:buClr>
              <a:defRPr sz="2200">
                <a:solidFill>
                  <a:schemeClr val="tx1">
                    <a:lumMod val="75000"/>
                    <a:lumOff val="25000"/>
                  </a:schemeClr>
                </a:solidFill>
                <a:latin typeface="Times New Roman" panose="02020603050405020304" pitchFamily="18" charset="0"/>
                <a:cs typeface="Times New Roman" panose="02020603050405020304" pitchFamily="18" charset="0"/>
              </a:defRPr>
            </a:lvl2pPr>
            <a:lvl3pPr>
              <a:buClr>
                <a:srgbClr val="00C0F3"/>
              </a:buClr>
              <a:defRPr sz="1800">
                <a:solidFill>
                  <a:schemeClr val="tx1">
                    <a:lumMod val="65000"/>
                    <a:lumOff val="35000"/>
                  </a:schemeClr>
                </a:solidFill>
                <a:latin typeface="Times New Roman" panose="02020603050405020304" pitchFamily="18" charset="0"/>
                <a:cs typeface="Times New Roman" panose="02020603050405020304" pitchFamily="18" charset="0"/>
              </a:defRPr>
            </a:lvl3pPr>
            <a:lvl4pPr>
              <a:defRPr sz="1600">
                <a:solidFill>
                  <a:schemeClr val="tx1">
                    <a:lumMod val="50000"/>
                    <a:lumOff val="50000"/>
                  </a:schemeClr>
                </a:solidFill>
                <a:latin typeface="Times New Roman" panose="02020603050405020304" pitchFamily="18" charset="0"/>
                <a:cs typeface="Times New Roman" panose="02020603050405020304" pitchFamily="18" charset="0"/>
              </a:defRPr>
            </a:lvl4pPr>
            <a:lvl5pPr>
              <a:defRPr sz="1400">
                <a:solidFill>
                  <a:schemeClr val="tx1">
                    <a:lumMod val="50000"/>
                    <a:lumOff val="50000"/>
                  </a:schemeClr>
                </a:solidFill>
                <a:latin typeface="Times New Roman" panose="02020603050405020304" pitchFamily="18" charset="0"/>
                <a:cs typeface="Times New Roman" panose="020206030504050203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quarter" idx="13"/>
          </p:nvPr>
        </p:nvSpPr>
        <p:spPr>
          <a:xfrm>
            <a:off x="6157119" y="1143000"/>
            <a:ext cx="5410200" cy="5181600"/>
          </a:xfrm>
          <a:prstGeom prst="rect">
            <a:avLst/>
          </a:prstGeom>
        </p:spPr>
        <p:txBody>
          <a:bodyPr/>
          <a:lstStyle>
            <a:lvl1pPr>
              <a:buClr>
                <a:srgbClr val="0068B3"/>
              </a:buClr>
              <a:defRPr sz="2600">
                <a:solidFill>
                  <a:schemeClr val="tx1">
                    <a:lumMod val="75000"/>
                    <a:lumOff val="25000"/>
                  </a:schemeClr>
                </a:solidFill>
                <a:latin typeface="Times New Roman" panose="02020603050405020304" pitchFamily="18" charset="0"/>
                <a:cs typeface="Times New Roman" panose="02020603050405020304" pitchFamily="18" charset="0"/>
              </a:defRPr>
            </a:lvl1pPr>
            <a:lvl2pPr>
              <a:buClr>
                <a:srgbClr val="00B0F0"/>
              </a:buClr>
              <a:defRPr sz="2200">
                <a:solidFill>
                  <a:schemeClr val="tx1">
                    <a:lumMod val="75000"/>
                    <a:lumOff val="25000"/>
                  </a:schemeClr>
                </a:solidFill>
                <a:latin typeface="Times New Roman" panose="02020603050405020304" pitchFamily="18" charset="0"/>
                <a:cs typeface="Times New Roman" panose="02020603050405020304" pitchFamily="18" charset="0"/>
              </a:defRPr>
            </a:lvl2pPr>
            <a:lvl3pPr>
              <a:buClr>
                <a:srgbClr val="00C0F3"/>
              </a:buClr>
              <a:defRPr sz="1800">
                <a:solidFill>
                  <a:schemeClr val="tx1">
                    <a:lumMod val="65000"/>
                    <a:lumOff val="35000"/>
                  </a:schemeClr>
                </a:solidFill>
                <a:latin typeface="Times New Roman" panose="02020603050405020304" pitchFamily="18" charset="0"/>
                <a:cs typeface="Times New Roman" panose="02020603050405020304" pitchFamily="18" charset="0"/>
              </a:defRPr>
            </a:lvl3pPr>
            <a:lvl4pPr>
              <a:defRPr sz="1600">
                <a:solidFill>
                  <a:schemeClr val="tx1">
                    <a:lumMod val="50000"/>
                    <a:lumOff val="50000"/>
                  </a:schemeClr>
                </a:solidFill>
                <a:latin typeface="Times New Roman" panose="02020603050405020304" pitchFamily="18" charset="0"/>
                <a:cs typeface="Times New Roman" panose="02020603050405020304" pitchFamily="18" charset="0"/>
              </a:defRPr>
            </a:lvl4pPr>
            <a:lvl5pPr>
              <a:defRPr sz="1400">
                <a:solidFill>
                  <a:schemeClr val="tx1">
                    <a:lumMod val="50000"/>
                    <a:lumOff val="50000"/>
                  </a:schemeClr>
                </a:solidFill>
                <a:latin typeface="Times New Roman" panose="02020603050405020304" pitchFamily="18" charset="0"/>
                <a:cs typeface="Times New Roman" panose="020206030504050203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343308" y="6400800"/>
            <a:ext cx="1546611" cy="215444"/>
          </a:xfrm>
          <a:prstGeom prst="rect">
            <a:avLst/>
          </a:prstGeom>
          <a:noFill/>
        </p:spPr>
        <p:txBody>
          <a:bodyPr wrap="square" rtlCol="0">
            <a:spAutoFit/>
          </a:bodyPr>
          <a:lstStyle/>
          <a:p>
            <a:pPr fontAlgn="base">
              <a:spcBef>
                <a:spcPct val="0"/>
              </a:spcBef>
              <a:spcAft>
                <a:spcPct val="0"/>
              </a:spcAft>
            </a:pPr>
            <a:r>
              <a:rPr lang="en-US" sz="800" b="1" i="1">
                <a:solidFill>
                  <a:schemeClr val="bg1">
                    <a:lumMod val="75000"/>
                  </a:schemeClr>
                </a:solidFill>
                <a:latin typeface="Verdana" pitchFamily="34" charset="0"/>
                <a:ea typeface="Verdana" pitchFamily="34" charset="0"/>
                <a:cs typeface="Verdana" pitchFamily="34" charset="0"/>
              </a:rPr>
              <a:t>Learning with Purpose</a:t>
            </a: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36420" y="6096000"/>
            <a:ext cx="354724" cy="457200"/>
          </a:xfrm>
          <a:prstGeom prst="rect">
            <a:avLst/>
          </a:prstGeom>
        </p:spPr>
      </p:pic>
    </p:spTree>
    <p:extLst>
      <p:ext uri="{BB962C8B-B14F-4D97-AF65-F5344CB8AC3E}">
        <p14:creationId xmlns:p14="http://schemas.microsoft.com/office/powerpoint/2010/main" val="2963027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57"/>
        <p:cNvGrpSpPr/>
        <p:nvPr/>
      </p:nvGrpSpPr>
      <p:grpSpPr>
        <a:xfrm>
          <a:off x="0" y="0"/>
          <a:ext cx="0" cy="0"/>
          <a:chOff x="0" y="0"/>
          <a:chExt cx="0" cy="0"/>
        </a:xfrm>
      </p:grpSpPr>
      <p:sp>
        <p:nvSpPr>
          <p:cNvPr id="58" name="Google Shape;58;p7"/>
          <p:cNvSpPr txBox="1">
            <a:spLocks noGrp="1"/>
          </p:cNvSpPr>
          <p:nvPr>
            <p:ph type="title"/>
          </p:nvPr>
        </p:nvSpPr>
        <p:spPr>
          <a:xfrm>
            <a:off x="3873146" y="2264584"/>
            <a:ext cx="4415449" cy="1122800"/>
          </a:xfrm>
          <a:prstGeom prst="rect">
            <a:avLst/>
          </a:prstGeom>
        </p:spPr>
        <p:txBody>
          <a:bodyPr spcFirstLastPara="1" wrap="square" lIns="91425" tIns="91425" rIns="91425" bIns="91425" anchor="b" anchorCtr="0">
            <a:noAutofit/>
          </a:bodyPr>
          <a:lstStyle>
            <a:lvl1pPr lvl="0" algn="ctr">
              <a:spcBef>
                <a:spcPts val="0"/>
              </a:spcBef>
              <a:spcAft>
                <a:spcPts val="0"/>
              </a:spcAft>
              <a:buSzPts val="2400"/>
              <a:buNone/>
              <a:defRPr sz="3192"/>
            </a:lvl1pPr>
            <a:lvl2pPr lvl="1">
              <a:spcBef>
                <a:spcPts val="0"/>
              </a:spcBef>
              <a:spcAft>
                <a:spcPts val="0"/>
              </a:spcAft>
              <a:buSzPts val="2400"/>
              <a:buNone/>
              <a:defRPr sz="3192"/>
            </a:lvl2pPr>
            <a:lvl3pPr lvl="2">
              <a:spcBef>
                <a:spcPts val="0"/>
              </a:spcBef>
              <a:spcAft>
                <a:spcPts val="0"/>
              </a:spcAft>
              <a:buSzPts val="2400"/>
              <a:buNone/>
              <a:defRPr sz="3192"/>
            </a:lvl3pPr>
            <a:lvl4pPr lvl="3">
              <a:spcBef>
                <a:spcPts val="0"/>
              </a:spcBef>
              <a:spcAft>
                <a:spcPts val="0"/>
              </a:spcAft>
              <a:buSzPts val="2400"/>
              <a:buNone/>
              <a:defRPr sz="3192"/>
            </a:lvl4pPr>
            <a:lvl5pPr lvl="4">
              <a:spcBef>
                <a:spcPts val="0"/>
              </a:spcBef>
              <a:spcAft>
                <a:spcPts val="0"/>
              </a:spcAft>
              <a:buSzPts val="2400"/>
              <a:buNone/>
              <a:defRPr sz="3192"/>
            </a:lvl5pPr>
            <a:lvl6pPr lvl="5">
              <a:spcBef>
                <a:spcPts val="0"/>
              </a:spcBef>
              <a:spcAft>
                <a:spcPts val="0"/>
              </a:spcAft>
              <a:buSzPts val="2400"/>
              <a:buNone/>
              <a:defRPr sz="3192"/>
            </a:lvl6pPr>
            <a:lvl7pPr lvl="6">
              <a:spcBef>
                <a:spcPts val="0"/>
              </a:spcBef>
              <a:spcAft>
                <a:spcPts val="0"/>
              </a:spcAft>
              <a:buSzPts val="2400"/>
              <a:buNone/>
              <a:defRPr sz="3192"/>
            </a:lvl7pPr>
            <a:lvl8pPr lvl="7">
              <a:spcBef>
                <a:spcPts val="0"/>
              </a:spcBef>
              <a:spcAft>
                <a:spcPts val="0"/>
              </a:spcAft>
              <a:buSzPts val="2400"/>
              <a:buNone/>
              <a:defRPr sz="3192"/>
            </a:lvl8pPr>
            <a:lvl9pPr lvl="8">
              <a:spcBef>
                <a:spcPts val="0"/>
              </a:spcBef>
              <a:spcAft>
                <a:spcPts val="0"/>
              </a:spcAft>
              <a:buSzPts val="2400"/>
              <a:buNone/>
              <a:defRPr sz="3192"/>
            </a:lvl9pPr>
          </a:lstStyle>
          <a:p>
            <a:endParaRPr/>
          </a:p>
        </p:txBody>
      </p:sp>
      <p:sp>
        <p:nvSpPr>
          <p:cNvPr id="59" name="Google Shape;59;p7"/>
          <p:cNvSpPr txBox="1">
            <a:spLocks noGrp="1"/>
          </p:cNvSpPr>
          <p:nvPr>
            <p:ph type="body" idx="1"/>
          </p:nvPr>
        </p:nvSpPr>
        <p:spPr>
          <a:xfrm>
            <a:off x="4093066" y="3398067"/>
            <a:ext cx="3975740" cy="1393200"/>
          </a:xfrm>
          <a:prstGeom prst="rect">
            <a:avLst/>
          </a:prstGeom>
        </p:spPr>
        <p:txBody>
          <a:bodyPr spcFirstLastPara="1" wrap="square" lIns="91425" tIns="91425" rIns="91425" bIns="91425" anchor="t" anchorCtr="0">
            <a:noAutofit/>
          </a:bodyPr>
          <a:lstStyle>
            <a:lvl1pPr marL="608061" lvl="0" indent="-405374" algn="ctr">
              <a:spcBef>
                <a:spcPts val="0"/>
              </a:spcBef>
              <a:spcAft>
                <a:spcPts val="0"/>
              </a:spcAft>
              <a:buSzPts val="1200"/>
              <a:buChar char="●"/>
              <a:defRPr/>
            </a:lvl1pPr>
            <a:lvl2pPr marL="1216122" lvl="1" indent="-405374">
              <a:spcBef>
                <a:spcPts val="0"/>
              </a:spcBef>
              <a:spcAft>
                <a:spcPts val="0"/>
              </a:spcAft>
              <a:buSzPts val="1200"/>
              <a:buChar char="○"/>
              <a:defRPr sz="1596"/>
            </a:lvl2pPr>
            <a:lvl3pPr marL="1824182" lvl="2" indent="-405374">
              <a:spcBef>
                <a:spcPts val="0"/>
              </a:spcBef>
              <a:spcAft>
                <a:spcPts val="0"/>
              </a:spcAft>
              <a:buSzPts val="1200"/>
              <a:buChar char="■"/>
              <a:defRPr sz="1596"/>
            </a:lvl3pPr>
            <a:lvl4pPr marL="2432243" lvl="3" indent="-405374">
              <a:spcBef>
                <a:spcPts val="0"/>
              </a:spcBef>
              <a:spcAft>
                <a:spcPts val="0"/>
              </a:spcAft>
              <a:buSzPts val="1200"/>
              <a:buChar char="●"/>
              <a:defRPr sz="1596"/>
            </a:lvl4pPr>
            <a:lvl5pPr marL="3040304" lvl="4" indent="-405374">
              <a:spcBef>
                <a:spcPts val="0"/>
              </a:spcBef>
              <a:spcAft>
                <a:spcPts val="0"/>
              </a:spcAft>
              <a:buSzPts val="1200"/>
              <a:buChar char="○"/>
              <a:defRPr sz="1596"/>
            </a:lvl5pPr>
            <a:lvl6pPr marL="3648365" lvl="5" indent="-405374">
              <a:spcBef>
                <a:spcPts val="0"/>
              </a:spcBef>
              <a:spcAft>
                <a:spcPts val="0"/>
              </a:spcAft>
              <a:buSzPts val="1200"/>
              <a:buChar char="■"/>
              <a:defRPr sz="1596"/>
            </a:lvl6pPr>
            <a:lvl7pPr marL="4256425" lvl="6" indent="-405374">
              <a:spcBef>
                <a:spcPts val="0"/>
              </a:spcBef>
              <a:spcAft>
                <a:spcPts val="0"/>
              </a:spcAft>
              <a:buSzPts val="1200"/>
              <a:buChar char="●"/>
              <a:defRPr sz="1596"/>
            </a:lvl7pPr>
            <a:lvl8pPr marL="4864486" lvl="7" indent="-405374">
              <a:spcBef>
                <a:spcPts val="0"/>
              </a:spcBef>
              <a:spcAft>
                <a:spcPts val="0"/>
              </a:spcAft>
              <a:buSzPts val="1200"/>
              <a:buChar char="○"/>
              <a:defRPr sz="1596"/>
            </a:lvl8pPr>
            <a:lvl9pPr marL="5472547" lvl="8" indent="-405374">
              <a:spcBef>
                <a:spcPts val="0"/>
              </a:spcBef>
              <a:spcAft>
                <a:spcPts val="0"/>
              </a:spcAft>
              <a:buSzPts val="1200"/>
              <a:buChar char="■"/>
              <a:defRPr sz="1596"/>
            </a:lvl9pPr>
          </a:lstStyle>
          <a:p>
            <a:endParaRPr/>
          </a:p>
        </p:txBody>
      </p:sp>
    </p:spTree>
    <p:extLst>
      <p:ext uri="{BB962C8B-B14F-4D97-AF65-F5344CB8AC3E}">
        <p14:creationId xmlns:p14="http://schemas.microsoft.com/office/powerpoint/2010/main" val="3030094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68" y="6400800"/>
            <a:ext cx="1215867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5867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a:xfrm>
            <a:off x="4029075" y="6356350"/>
            <a:ext cx="4103688"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8589963" y="6356350"/>
            <a:ext cx="2735262" cy="365125"/>
          </a:xfrm>
          <a:prstGeom prst="rect">
            <a:avLst/>
          </a:prstGeom>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035388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lvl1pPr marL="0">
              <a:defRPr sz="3990"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4029075" y="6356350"/>
            <a:ext cx="4103688"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589963" y="6356350"/>
            <a:ext cx="2735262" cy="365125"/>
          </a:xfrm>
          <a:prstGeom prst="rect">
            <a:avLst/>
          </a:prstGeom>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557819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4566" y="286604"/>
            <a:ext cx="10033516" cy="1450757"/>
          </a:xfrm>
        </p:spPr>
        <p:txBody>
          <a:bodyPr/>
          <a:lstStyle/>
          <a:p>
            <a:r>
              <a:rPr lang="en-US"/>
              <a:t>Click to edit Master title style</a:t>
            </a:r>
          </a:p>
        </p:txBody>
      </p:sp>
      <p:sp>
        <p:nvSpPr>
          <p:cNvPr id="3" name="Content Placeholder 2"/>
          <p:cNvSpPr>
            <a:spLocks noGrp="1"/>
          </p:cNvSpPr>
          <p:nvPr>
            <p:ph sz="half" idx="1"/>
          </p:nvPr>
        </p:nvSpPr>
        <p:spPr>
          <a:xfrm>
            <a:off x="1094565" y="1845734"/>
            <a:ext cx="4925544"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2538" y="1845735"/>
            <a:ext cx="4925544"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a:xfrm>
            <a:off x="4029075" y="6356350"/>
            <a:ext cx="4103688"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589963" y="6356350"/>
            <a:ext cx="2735262" cy="365125"/>
          </a:xfrm>
          <a:prstGeom prst="rect">
            <a:avLst/>
          </a:prstGeom>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356164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0230" y="1122363"/>
            <a:ext cx="9121379" cy="2387600"/>
          </a:xfrm>
        </p:spPr>
        <p:txBody>
          <a:bodyPr anchor="b"/>
          <a:lstStyle>
            <a:lvl1pPr algn="ctr">
              <a:defRPr sz="5985"/>
            </a:lvl1pPr>
          </a:lstStyle>
          <a:p>
            <a:r>
              <a:rPr lang="en-US"/>
              <a:t>Click to edit Master title style</a:t>
            </a:r>
          </a:p>
        </p:txBody>
      </p:sp>
      <p:sp>
        <p:nvSpPr>
          <p:cNvPr id="3" name="Subtitle 2"/>
          <p:cNvSpPr>
            <a:spLocks noGrp="1"/>
          </p:cNvSpPr>
          <p:nvPr>
            <p:ph type="subTitle" idx="1"/>
          </p:nvPr>
        </p:nvSpPr>
        <p:spPr>
          <a:xfrm>
            <a:off x="1520230" y="3602038"/>
            <a:ext cx="9121379" cy="1655762"/>
          </a:xfr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A2870-D8AF-0F4B-A398-73C89DF572B5}" type="slidenum">
              <a:rPr lang="en-US" smtClean="0"/>
              <a:t>‹#›</a:t>
            </a:fld>
            <a:endParaRPr lang="en-US"/>
          </a:p>
        </p:txBody>
      </p:sp>
    </p:spTree>
    <p:extLst>
      <p:ext uri="{BB962C8B-B14F-4D97-AF65-F5344CB8AC3E}">
        <p14:creationId xmlns:p14="http://schemas.microsoft.com/office/powerpoint/2010/main" val="50276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8075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792" y="1709739"/>
            <a:ext cx="10489585" cy="2852737"/>
          </a:xfrm>
        </p:spPr>
        <p:txBody>
          <a:bodyPr anchor="b"/>
          <a:lstStyle>
            <a:lvl1pPr>
              <a:defRPr sz="5985"/>
            </a:lvl1pPr>
          </a:lstStyle>
          <a:p>
            <a:r>
              <a:rPr lang="en-US"/>
              <a:t>Click to edit Master title style</a:t>
            </a:r>
          </a:p>
        </p:txBody>
      </p:sp>
      <p:sp>
        <p:nvSpPr>
          <p:cNvPr id="3" name="Text Placeholder 2"/>
          <p:cNvSpPr>
            <a:spLocks noGrp="1"/>
          </p:cNvSpPr>
          <p:nvPr>
            <p:ph type="body" idx="1"/>
          </p:nvPr>
        </p:nvSpPr>
        <p:spPr>
          <a:xfrm>
            <a:off x="829792" y="4589464"/>
            <a:ext cx="10489585" cy="1500187"/>
          </a:xfrm>
        </p:spPr>
        <p:txBody>
          <a:bodyPr/>
          <a:lstStyle>
            <a:lvl1pPr marL="0" indent="0">
              <a:buNone/>
              <a:defRPr sz="2394">
                <a:solidFill>
                  <a:schemeClr val="tx1">
                    <a:tint val="75000"/>
                  </a:schemeClr>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A2870-D8AF-0F4B-A398-73C89DF572B5}" type="slidenum">
              <a:rPr lang="en-US" smtClean="0"/>
              <a:t>‹#›</a:t>
            </a:fld>
            <a:endParaRPr lang="en-US"/>
          </a:p>
        </p:txBody>
      </p:sp>
    </p:spTree>
    <p:extLst>
      <p:ext uri="{BB962C8B-B14F-4D97-AF65-F5344CB8AC3E}">
        <p14:creationId xmlns:p14="http://schemas.microsoft.com/office/powerpoint/2010/main" val="959891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6126" y="1825625"/>
            <a:ext cx="516878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56931" y="1825625"/>
            <a:ext cx="516878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2619718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7711" y="365126"/>
            <a:ext cx="10489585" cy="1325563"/>
          </a:xfrm>
        </p:spPr>
        <p:txBody>
          <a:bodyPr/>
          <a:lstStyle/>
          <a:p>
            <a:r>
              <a:rPr lang="en-US"/>
              <a:t>Click to edit Master title style</a:t>
            </a:r>
          </a:p>
        </p:txBody>
      </p:sp>
      <p:sp>
        <p:nvSpPr>
          <p:cNvPr id="3" name="Text Placeholder 2"/>
          <p:cNvSpPr>
            <a:spLocks noGrp="1"/>
          </p:cNvSpPr>
          <p:nvPr>
            <p:ph type="body" idx="1"/>
          </p:nvPr>
        </p:nvSpPr>
        <p:spPr>
          <a:xfrm>
            <a:off x="837711" y="1681163"/>
            <a:ext cx="5145027"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p:cNvSpPr>
            <a:spLocks noGrp="1"/>
          </p:cNvSpPr>
          <p:nvPr>
            <p:ph sz="half" idx="2"/>
          </p:nvPr>
        </p:nvSpPr>
        <p:spPr>
          <a:xfrm>
            <a:off x="837711" y="2505075"/>
            <a:ext cx="514502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56931" y="1681163"/>
            <a:ext cx="5170365"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p:cNvSpPr>
            <a:spLocks noGrp="1"/>
          </p:cNvSpPr>
          <p:nvPr>
            <p:ph sz="quarter" idx="4"/>
          </p:nvPr>
        </p:nvSpPr>
        <p:spPr>
          <a:xfrm>
            <a:off x="6156931" y="2505075"/>
            <a:ext cx="517036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42A2870-D8AF-0F4B-A398-73C89DF572B5}" type="slidenum">
              <a:rPr lang="en-US" smtClean="0"/>
              <a:t>‹#›</a:t>
            </a:fld>
            <a:endParaRPr lang="en-US"/>
          </a:p>
        </p:txBody>
      </p:sp>
    </p:spTree>
    <p:extLst>
      <p:ext uri="{BB962C8B-B14F-4D97-AF65-F5344CB8AC3E}">
        <p14:creationId xmlns:p14="http://schemas.microsoft.com/office/powerpoint/2010/main" val="426185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42A2870-D8AF-0F4B-A398-73C89DF572B5}" type="slidenum">
              <a:rPr lang="en-US" smtClean="0"/>
              <a:t>‹#›</a:t>
            </a:fld>
            <a:endParaRPr lang="en-US"/>
          </a:p>
        </p:txBody>
      </p:sp>
      <p:pic>
        <p:nvPicPr>
          <p:cNvPr id="6" name="Picture 5">
            <a:extLst>
              <a:ext uri="{FF2B5EF4-FFF2-40B4-BE49-F238E27FC236}">
                <a16:creationId xmlns:a16="http://schemas.microsoft.com/office/drawing/2014/main" id="{220015A6-7455-EE22-C3CF-DC531E29D6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9688" y="5962650"/>
            <a:ext cx="490031" cy="590550"/>
          </a:xfrm>
          <a:prstGeom prst="rect">
            <a:avLst/>
          </a:prstGeom>
        </p:spPr>
      </p:pic>
      <p:sp>
        <p:nvSpPr>
          <p:cNvPr id="7" name="TextBox 6">
            <a:extLst>
              <a:ext uri="{FF2B5EF4-FFF2-40B4-BE49-F238E27FC236}">
                <a16:creationId xmlns:a16="http://schemas.microsoft.com/office/drawing/2014/main" id="{CFE82115-03B2-377F-05B4-EAA62A87DA80}"/>
              </a:ext>
            </a:extLst>
          </p:cNvPr>
          <p:cNvSpPr txBox="1"/>
          <p:nvPr userDrawn="1"/>
        </p:nvSpPr>
        <p:spPr>
          <a:xfrm>
            <a:off x="343308" y="6400800"/>
            <a:ext cx="1546611" cy="215444"/>
          </a:xfrm>
          <a:prstGeom prst="rect">
            <a:avLst/>
          </a:prstGeom>
          <a:noFill/>
        </p:spPr>
        <p:txBody>
          <a:bodyPr wrap="square" rtlCol="0">
            <a:spAutoFit/>
          </a:bodyPr>
          <a:lstStyle/>
          <a:p>
            <a:pPr fontAlgn="base">
              <a:spcBef>
                <a:spcPct val="0"/>
              </a:spcBef>
              <a:spcAft>
                <a:spcPct val="0"/>
              </a:spcAft>
            </a:pPr>
            <a:r>
              <a:rPr lang="en-US" sz="800" b="1" i="1">
                <a:solidFill>
                  <a:schemeClr val="bg1">
                    <a:lumMod val="75000"/>
                  </a:schemeClr>
                </a:solidFill>
                <a:latin typeface="Verdana" pitchFamily="34" charset="0"/>
                <a:ea typeface="Verdana" pitchFamily="34" charset="0"/>
                <a:cs typeface="Verdana" pitchFamily="34" charset="0"/>
              </a:rPr>
              <a:t>Learning with Purpose</a:t>
            </a:r>
          </a:p>
        </p:txBody>
      </p:sp>
    </p:spTree>
    <p:extLst>
      <p:ext uri="{BB962C8B-B14F-4D97-AF65-F5344CB8AC3E}">
        <p14:creationId xmlns:p14="http://schemas.microsoft.com/office/powerpoint/2010/main" val="295153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9867736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7711" y="457200"/>
            <a:ext cx="3922509" cy="1600200"/>
          </a:xfrm>
        </p:spPr>
        <p:txBody>
          <a:bodyPr anchor="b"/>
          <a:lstStyle>
            <a:lvl1pPr>
              <a:defRPr sz="3192"/>
            </a:lvl1pPr>
          </a:lstStyle>
          <a:p>
            <a:r>
              <a:rPr lang="en-US"/>
              <a:t>Click to edit Master title style</a:t>
            </a:r>
          </a:p>
        </p:txBody>
      </p:sp>
      <p:sp>
        <p:nvSpPr>
          <p:cNvPr id="3" name="Content Placeholder 2"/>
          <p:cNvSpPr>
            <a:spLocks noGrp="1"/>
          </p:cNvSpPr>
          <p:nvPr>
            <p:ph idx="1"/>
          </p:nvPr>
        </p:nvSpPr>
        <p:spPr>
          <a:xfrm>
            <a:off x="5170365" y="987426"/>
            <a:ext cx="6156930" cy="4873625"/>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7711" y="2057400"/>
            <a:ext cx="3922509"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2A2870-D8AF-0F4B-A398-73C89DF572B5}" type="slidenum">
              <a:rPr lang="en-US" smtClean="0"/>
              <a:t>‹#›</a:t>
            </a:fld>
            <a:endParaRPr lang="en-US"/>
          </a:p>
        </p:txBody>
      </p:sp>
    </p:spTree>
    <p:extLst>
      <p:ext uri="{BB962C8B-B14F-4D97-AF65-F5344CB8AC3E}">
        <p14:creationId xmlns:p14="http://schemas.microsoft.com/office/powerpoint/2010/main" val="1743850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7711" y="457200"/>
            <a:ext cx="3922509" cy="1600200"/>
          </a:xfrm>
        </p:spPr>
        <p:txBody>
          <a:bodyPr anchor="b"/>
          <a:lstStyle>
            <a:lvl1pPr>
              <a:defRPr sz="3192"/>
            </a:lvl1pPr>
          </a:lstStyle>
          <a:p>
            <a:r>
              <a:rPr lang="en-US"/>
              <a:t>Click to edit Master title style</a:t>
            </a:r>
          </a:p>
        </p:txBody>
      </p:sp>
      <p:sp>
        <p:nvSpPr>
          <p:cNvPr id="3" name="Picture Placeholder 2"/>
          <p:cNvSpPr>
            <a:spLocks noGrp="1" noChangeAspect="1"/>
          </p:cNvSpPr>
          <p:nvPr>
            <p:ph type="pic" idx="1"/>
          </p:nvPr>
        </p:nvSpPr>
        <p:spPr>
          <a:xfrm>
            <a:off x="5170365" y="987426"/>
            <a:ext cx="6156930" cy="4873625"/>
          </a:xfrm>
        </p:spPr>
        <p:txBody>
          <a:bodyPr anchor="t"/>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r>
              <a:rPr lang="en-US"/>
              <a:t>Click icon to add picture</a:t>
            </a:r>
          </a:p>
        </p:txBody>
      </p:sp>
      <p:sp>
        <p:nvSpPr>
          <p:cNvPr id="4" name="Text Placeholder 3"/>
          <p:cNvSpPr>
            <a:spLocks noGrp="1"/>
          </p:cNvSpPr>
          <p:nvPr>
            <p:ph type="body" sz="half" idx="2"/>
          </p:nvPr>
        </p:nvSpPr>
        <p:spPr>
          <a:xfrm>
            <a:off x="837711" y="2057400"/>
            <a:ext cx="3922509"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2A2870-D8AF-0F4B-A398-73C89DF572B5}" type="slidenum">
              <a:rPr lang="en-US" smtClean="0"/>
              <a:t>‹#›</a:t>
            </a:fld>
            <a:endParaRPr lang="en-US"/>
          </a:p>
        </p:txBody>
      </p:sp>
    </p:spTree>
    <p:extLst>
      <p:ext uri="{BB962C8B-B14F-4D97-AF65-F5344CB8AC3E}">
        <p14:creationId xmlns:p14="http://schemas.microsoft.com/office/powerpoint/2010/main" val="35405607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A2870-D8AF-0F4B-A398-73C89DF572B5}" type="slidenum">
              <a:rPr lang="en-US" smtClean="0"/>
              <a:t>‹#›</a:t>
            </a:fld>
            <a:endParaRPr lang="en-US"/>
          </a:p>
        </p:txBody>
      </p:sp>
    </p:spTree>
    <p:extLst>
      <p:ext uri="{BB962C8B-B14F-4D97-AF65-F5344CB8AC3E}">
        <p14:creationId xmlns:p14="http://schemas.microsoft.com/office/powerpoint/2010/main" val="1102846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03315" y="365125"/>
            <a:ext cx="2622396"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6126" y="365125"/>
            <a:ext cx="771516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A2870-D8AF-0F4B-A398-73C89DF572B5}" type="slidenum">
              <a:rPr lang="en-US" smtClean="0"/>
              <a:t>‹#›</a:t>
            </a:fld>
            <a:endParaRPr lang="en-US"/>
          </a:p>
        </p:txBody>
      </p:sp>
    </p:spTree>
    <p:extLst>
      <p:ext uri="{BB962C8B-B14F-4D97-AF65-F5344CB8AC3E}">
        <p14:creationId xmlns:p14="http://schemas.microsoft.com/office/powerpoint/2010/main" val="31523665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F28C7-6E6F-4F3D-D739-DE0037BE0DBF}"/>
              </a:ext>
            </a:extLst>
          </p:cNvPr>
          <p:cNvSpPr>
            <a:spLocks noGrp="1"/>
          </p:cNvSpPr>
          <p:nvPr>
            <p:ph type="ctrTitle"/>
          </p:nvPr>
        </p:nvSpPr>
        <p:spPr>
          <a:xfrm>
            <a:off x="1520230" y="1122363"/>
            <a:ext cx="9121379" cy="2387600"/>
          </a:xfrm>
        </p:spPr>
        <p:txBody>
          <a:bodyPr anchor="b"/>
          <a:lstStyle>
            <a:lvl1pPr algn="ctr">
              <a:defRPr sz="5985"/>
            </a:lvl1pPr>
          </a:lstStyle>
          <a:p>
            <a:r>
              <a:rPr lang="en-US"/>
              <a:t>Click to edit Master title style</a:t>
            </a:r>
          </a:p>
        </p:txBody>
      </p:sp>
      <p:sp>
        <p:nvSpPr>
          <p:cNvPr id="3" name="Subtitle 2">
            <a:extLst>
              <a:ext uri="{FF2B5EF4-FFF2-40B4-BE49-F238E27FC236}">
                <a16:creationId xmlns:a16="http://schemas.microsoft.com/office/drawing/2014/main" id="{6813FF95-272A-2A51-3C5E-E1E9B2AFAB74}"/>
              </a:ext>
            </a:extLst>
          </p:cNvPr>
          <p:cNvSpPr>
            <a:spLocks noGrp="1"/>
          </p:cNvSpPr>
          <p:nvPr>
            <p:ph type="subTitle" idx="1"/>
          </p:nvPr>
        </p:nvSpPr>
        <p:spPr>
          <a:xfrm>
            <a:off x="1520230" y="3602038"/>
            <a:ext cx="9121379" cy="1655762"/>
          </a:xfrm>
        </p:spPr>
        <p:txBody>
          <a:bodyPr/>
          <a:lstStyle>
            <a:lvl1pPr marL="0" indent="0" algn="ctr">
              <a:buNone/>
              <a:defRPr sz="2394"/>
            </a:lvl1pPr>
            <a:lvl2pPr marL="456057" indent="0" algn="ctr">
              <a:buNone/>
              <a:defRPr sz="1995"/>
            </a:lvl2pPr>
            <a:lvl3pPr marL="912114" indent="0" algn="ctr">
              <a:buNone/>
              <a:defRPr sz="1795"/>
            </a:lvl3pPr>
            <a:lvl4pPr marL="1368171" indent="0" algn="ctr">
              <a:buNone/>
              <a:defRPr sz="1596"/>
            </a:lvl4pPr>
            <a:lvl5pPr marL="1824228" indent="0" algn="ctr">
              <a:buNone/>
              <a:defRPr sz="1596"/>
            </a:lvl5pPr>
            <a:lvl6pPr marL="2280285" indent="0" algn="ctr">
              <a:buNone/>
              <a:defRPr sz="1596"/>
            </a:lvl6pPr>
            <a:lvl7pPr marL="2736342" indent="0" algn="ctr">
              <a:buNone/>
              <a:defRPr sz="1596"/>
            </a:lvl7pPr>
            <a:lvl8pPr marL="3192399" indent="0" algn="ctr">
              <a:buNone/>
              <a:defRPr sz="1596"/>
            </a:lvl8pPr>
            <a:lvl9pPr marL="3648456" indent="0" algn="ctr">
              <a:buNone/>
              <a:defRPr sz="1596"/>
            </a:lvl9pPr>
          </a:lstStyle>
          <a:p>
            <a:r>
              <a:rPr lang="en-US"/>
              <a:t>Click to edit Master subtitle style</a:t>
            </a:r>
          </a:p>
        </p:txBody>
      </p:sp>
      <p:sp>
        <p:nvSpPr>
          <p:cNvPr id="4" name="Date Placeholder 3">
            <a:extLst>
              <a:ext uri="{FF2B5EF4-FFF2-40B4-BE49-F238E27FC236}">
                <a16:creationId xmlns:a16="http://schemas.microsoft.com/office/drawing/2014/main" id="{7679DF7C-9FCE-6E77-19D3-9EAAD2002AD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E3425DC-E2D1-03D0-AB2E-7A6943F804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AF51B-E24C-6AEB-9961-461DAECCDCBD}"/>
              </a:ext>
            </a:extLst>
          </p:cNvPr>
          <p:cNvSpPr>
            <a:spLocks noGrp="1"/>
          </p:cNvSpPr>
          <p:nvPr>
            <p:ph type="sldNum" sz="quarter" idx="12"/>
          </p:nvPr>
        </p:nvSpPr>
        <p:spPr/>
        <p:txBody>
          <a:bodyPr/>
          <a:lstStyle/>
          <a:p>
            <a:fld id="{1DD28B09-1A5C-8241-A21F-DB8C988A271D}" type="slidenum">
              <a:rPr lang="en-US" smtClean="0"/>
              <a:t>‹#›</a:t>
            </a:fld>
            <a:endParaRPr lang="en-US"/>
          </a:p>
        </p:txBody>
      </p:sp>
    </p:spTree>
    <p:extLst>
      <p:ext uri="{BB962C8B-B14F-4D97-AF65-F5344CB8AC3E}">
        <p14:creationId xmlns:p14="http://schemas.microsoft.com/office/powerpoint/2010/main" val="10757207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DD432-3888-1B1A-86CC-38140366A3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D7EB89-14F8-A4A4-424C-6CF3DF4A97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7056E6-B1B2-6966-610F-EC549DFCD7F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460510D-24B0-D9DC-D219-D39A03CE7F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7226F2-404F-8600-D5E1-189726759E19}"/>
              </a:ext>
            </a:extLst>
          </p:cNvPr>
          <p:cNvSpPr>
            <a:spLocks noGrp="1"/>
          </p:cNvSpPr>
          <p:nvPr>
            <p:ph type="sldNum" sz="quarter" idx="12"/>
          </p:nvPr>
        </p:nvSpPr>
        <p:spPr/>
        <p:txBody>
          <a:bodyPr/>
          <a:lstStyle/>
          <a:p>
            <a:fld id="{1DD28B09-1A5C-8241-A21F-DB8C988A271D}" type="slidenum">
              <a:rPr lang="en-US" smtClean="0"/>
              <a:t>‹#›</a:t>
            </a:fld>
            <a:endParaRPr lang="en-US"/>
          </a:p>
        </p:txBody>
      </p:sp>
    </p:spTree>
    <p:extLst>
      <p:ext uri="{BB962C8B-B14F-4D97-AF65-F5344CB8AC3E}">
        <p14:creationId xmlns:p14="http://schemas.microsoft.com/office/powerpoint/2010/main" val="25153057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182F6-CA9B-7013-6086-373E14F63C6D}"/>
              </a:ext>
            </a:extLst>
          </p:cNvPr>
          <p:cNvSpPr>
            <a:spLocks noGrp="1"/>
          </p:cNvSpPr>
          <p:nvPr>
            <p:ph type="title"/>
          </p:nvPr>
        </p:nvSpPr>
        <p:spPr>
          <a:xfrm>
            <a:off x="829792" y="1709738"/>
            <a:ext cx="10489585" cy="2852737"/>
          </a:xfrm>
        </p:spPr>
        <p:txBody>
          <a:bodyPr anchor="b"/>
          <a:lstStyle>
            <a:lvl1pPr>
              <a:defRPr sz="5985"/>
            </a:lvl1pPr>
          </a:lstStyle>
          <a:p>
            <a:r>
              <a:rPr lang="en-US"/>
              <a:t>Click to edit Master title style</a:t>
            </a:r>
          </a:p>
        </p:txBody>
      </p:sp>
      <p:sp>
        <p:nvSpPr>
          <p:cNvPr id="3" name="Text Placeholder 2">
            <a:extLst>
              <a:ext uri="{FF2B5EF4-FFF2-40B4-BE49-F238E27FC236}">
                <a16:creationId xmlns:a16="http://schemas.microsoft.com/office/drawing/2014/main" id="{83BB89AA-3F3A-42E3-B34C-A7CFD691713E}"/>
              </a:ext>
            </a:extLst>
          </p:cNvPr>
          <p:cNvSpPr>
            <a:spLocks noGrp="1"/>
          </p:cNvSpPr>
          <p:nvPr>
            <p:ph type="body" idx="1"/>
          </p:nvPr>
        </p:nvSpPr>
        <p:spPr>
          <a:xfrm>
            <a:off x="829792" y="4589464"/>
            <a:ext cx="10489585" cy="1500187"/>
          </a:xfrm>
        </p:spPr>
        <p:txBody>
          <a:bodyPr/>
          <a:lstStyle>
            <a:lvl1pPr marL="0" indent="0">
              <a:buNone/>
              <a:defRPr sz="2394">
                <a:solidFill>
                  <a:schemeClr val="tx1">
                    <a:tint val="82000"/>
                  </a:schemeClr>
                </a:solidFill>
              </a:defRPr>
            </a:lvl1pPr>
            <a:lvl2pPr marL="456057" indent="0">
              <a:buNone/>
              <a:defRPr sz="1995">
                <a:solidFill>
                  <a:schemeClr val="tx1">
                    <a:tint val="82000"/>
                  </a:schemeClr>
                </a:solidFill>
              </a:defRPr>
            </a:lvl2pPr>
            <a:lvl3pPr marL="912114" indent="0">
              <a:buNone/>
              <a:defRPr sz="1795">
                <a:solidFill>
                  <a:schemeClr val="tx1">
                    <a:tint val="82000"/>
                  </a:schemeClr>
                </a:solidFill>
              </a:defRPr>
            </a:lvl3pPr>
            <a:lvl4pPr marL="1368171" indent="0">
              <a:buNone/>
              <a:defRPr sz="1596">
                <a:solidFill>
                  <a:schemeClr val="tx1">
                    <a:tint val="82000"/>
                  </a:schemeClr>
                </a:solidFill>
              </a:defRPr>
            </a:lvl4pPr>
            <a:lvl5pPr marL="1824228" indent="0">
              <a:buNone/>
              <a:defRPr sz="1596">
                <a:solidFill>
                  <a:schemeClr val="tx1">
                    <a:tint val="82000"/>
                  </a:schemeClr>
                </a:solidFill>
              </a:defRPr>
            </a:lvl5pPr>
            <a:lvl6pPr marL="2280285" indent="0">
              <a:buNone/>
              <a:defRPr sz="1596">
                <a:solidFill>
                  <a:schemeClr val="tx1">
                    <a:tint val="82000"/>
                  </a:schemeClr>
                </a:solidFill>
              </a:defRPr>
            </a:lvl6pPr>
            <a:lvl7pPr marL="2736342" indent="0">
              <a:buNone/>
              <a:defRPr sz="1596">
                <a:solidFill>
                  <a:schemeClr val="tx1">
                    <a:tint val="82000"/>
                  </a:schemeClr>
                </a:solidFill>
              </a:defRPr>
            </a:lvl7pPr>
            <a:lvl8pPr marL="3192399" indent="0">
              <a:buNone/>
              <a:defRPr sz="1596">
                <a:solidFill>
                  <a:schemeClr val="tx1">
                    <a:tint val="82000"/>
                  </a:schemeClr>
                </a:solidFill>
              </a:defRPr>
            </a:lvl8pPr>
            <a:lvl9pPr marL="3648456" indent="0">
              <a:buNone/>
              <a:defRPr sz="1596">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B6A22C-D1A5-1A8C-C2E3-3652D3C7352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93E36D3-220C-C01C-C9B7-25E3E5D9B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AD6F2-6C8E-CD56-0A3E-B265E5D49ACB}"/>
              </a:ext>
            </a:extLst>
          </p:cNvPr>
          <p:cNvSpPr>
            <a:spLocks noGrp="1"/>
          </p:cNvSpPr>
          <p:nvPr>
            <p:ph type="sldNum" sz="quarter" idx="12"/>
          </p:nvPr>
        </p:nvSpPr>
        <p:spPr/>
        <p:txBody>
          <a:bodyPr/>
          <a:lstStyle/>
          <a:p>
            <a:fld id="{1DD28B09-1A5C-8241-A21F-DB8C988A271D}" type="slidenum">
              <a:rPr lang="en-US" smtClean="0"/>
              <a:t>‹#›</a:t>
            </a:fld>
            <a:endParaRPr lang="en-US"/>
          </a:p>
        </p:txBody>
      </p:sp>
    </p:spTree>
    <p:extLst>
      <p:ext uri="{BB962C8B-B14F-4D97-AF65-F5344CB8AC3E}">
        <p14:creationId xmlns:p14="http://schemas.microsoft.com/office/powerpoint/2010/main" val="32613642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BFA8-D607-5E12-9704-25220904A9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B39DAE-0E58-8B70-3A74-52059D5CE580}"/>
              </a:ext>
            </a:extLst>
          </p:cNvPr>
          <p:cNvSpPr>
            <a:spLocks noGrp="1"/>
          </p:cNvSpPr>
          <p:nvPr>
            <p:ph sz="half" idx="1"/>
          </p:nvPr>
        </p:nvSpPr>
        <p:spPr>
          <a:xfrm>
            <a:off x="836126" y="1825625"/>
            <a:ext cx="516878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8DA7BD-5EF5-D896-4355-C0C33DB37C2E}"/>
              </a:ext>
            </a:extLst>
          </p:cNvPr>
          <p:cNvSpPr>
            <a:spLocks noGrp="1"/>
          </p:cNvSpPr>
          <p:nvPr>
            <p:ph sz="half" idx="2"/>
          </p:nvPr>
        </p:nvSpPr>
        <p:spPr>
          <a:xfrm>
            <a:off x="6156931" y="1825625"/>
            <a:ext cx="516878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3010AC-8713-57B5-1CFB-EABA67B4901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83B2468B-B250-60F3-BE4E-5FC0180195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44172E-F078-7999-65F3-F22F8AAE236B}"/>
              </a:ext>
            </a:extLst>
          </p:cNvPr>
          <p:cNvSpPr>
            <a:spLocks noGrp="1"/>
          </p:cNvSpPr>
          <p:nvPr>
            <p:ph type="sldNum" sz="quarter" idx="12"/>
          </p:nvPr>
        </p:nvSpPr>
        <p:spPr/>
        <p:txBody>
          <a:bodyPr/>
          <a:lstStyle/>
          <a:p>
            <a:fld id="{1DD28B09-1A5C-8241-A21F-DB8C988A271D}" type="slidenum">
              <a:rPr lang="en-US" smtClean="0"/>
              <a:t>‹#›</a:t>
            </a:fld>
            <a:endParaRPr lang="en-US"/>
          </a:p>
        </p:txBody>
      </p:sp>
    </p:spTree>
    <p:extLst>
      <p:ext uri="{BB962C8B-B14F-4D97-AF65-F5344CB8AC3E}">
        <p14:creationId xmlns:p14="http://schemas.microsoft.com/office/powerpoint/2010/main" val="31568453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81C0B-36DA-02DB-4429-3429E1E93B69}"/>
              </a:ext>
            </a:extLst>
          </p:cNvPr>
          <p:cNvSpPr>
            <a:spLocks noGrp="1"/>
          </p:cNvSpPr>
          <p:nvPr>
            <p:ph type="title"/>
          </p:nvPr>
        </p:nvSpPr>
        <p:spPr>
          <a:xfrm>
            <a:off x="837711" y="365126"/>
            <a:ext cx="10489585"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27E5C3-BBB9-2ABA-05C7-E112D787CCC1}"/>
              </a:ext>
            </a:extLst>
          </p:cNvPr>
          <p:cNvSpPr>
            <a:spLocks noGrp="1"/>
          </p:cNvSpPr>
          <p:nvPr>
            <p:ph type="body" idx="1"/>
          </p:nvPr>
        </p:nvSpPr>
        <p:spPr>
          <a:xfrm>
            <a:off x="837711" y="1681163"/>
            <a:ext cx="5145027"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4" name="Content Placeholder 3">
            <a:extLst>
              <a:ext uri="{FF2B5EF4-FFF2-40B4-BE49-F238E27FC236}">
                <a16:creationId xmlns:a16="http://schemas.microsoft.com/office/drawing/2014/main" id="{DDCBED05-E7F5-CC42-75A0-4CBBEE39EBBB}"/>
              </a:ext>
            </a:extLst>
          </p:cNvPr>
          <p:cNvSpPr>
            <a:spLocks noGrp="1"/>
          </p:cNvSpPr>
          <p:nvPr>
            <p:ph sz="half" idx="2"/>
          </p:nvPr>
        </p:nvSpPr>
        <p:spPr>
          <a:xfrm>
            <a:off x="837711" y="2505075"/>
            <a:ext cx="514502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D7F2580-4041-3D16-BCD5-EC1DA9F3876C}"/>
              </a:ext>
            </a:extLst>
          </p:cNvPr>
          <p:cNvSpPr>
            <a:spLocks noGrp="1"/>
          </p:cNvSpPr>
          <p:nvPr>
            <p:ph type="body" sz="quarter" idx="3"/>
          </p:nvPr>
        </p:nvSpPr>
        <p:spPr>
          <a:xfrm>
            <a:off x="6156931" y="1681163"/>
            <a:ext cx="5170365" cy="823912"/>
          </a:xfrm>
        </p:spPr>
        <p:txBody>
          <a:bodyPr anchor="b"/>
          <a:lstStyle>
            <a:lvl1pPr marL="0" indent="0">
              <a:buNone/>
              <a:defRPr sz="2394" b="1"/>
            </a:lvl1pPr>
            <a:lvl2pPr marL="456057" indent="0">
              <a:buNone/>
              <a:defRPr sz="1995" b="1"/>
            </a:lvl2pPr>
            <a:lvl3pPr marL="912114" indent="0">
              <a:buNone/>
              <a:defRPr sz="1795" b="1"/>
            </a:lvl3pPr>
            <a:lvl4pPr marL="1368171" indent="0">
              <a:buNone/>
              <a:defRPr sz="1596" b="1"/>
            </a:lvl4pPr>
            <a:lvl5pPr marL="1824228" indent="0">
              <a:buNone/>
              <a:defRPr sz="1596" b="1"/>
            </a:lvl5pPr>
            <a:lvl6pPr marL="2280285" indent="0">
              <a:buNone/>
              <a:defRPr sz="1596" b="1"/>
            </a:lvl6pPr>
            <a:lvl7pPr marL="2736342" indent="0">
              <a:buNone/>
              <a:defRPr sz="1596" b="1"/>
            </a:lvl7pPr>
            <a:lvl8pPr marL="3192399" indent="0">
              <a:buNone/>
              <a:defRPr sz="1596" b="1"/>
            </a:lvl8pPr>
            <a:lvl9pPr marL="3648456" indent="0">
              <a:buNone/>
              <a:defRPr sz="1596" b="1"/>
            </a:lvl9pPr>
          </a:lstStyle>
          <a:p>
            <a:pPr lvl="0"/>
            <a:r>
              <a:rPr lang="en-US"/>
              <a:t>Click to edit Master text styles</a:t>
            </a:r>
          </a:p>
        </p:txBody>
      </p:sp>
      <p:sp>
        <p:nvSpPr>
          <p:cNvPr id="6" name="Content Placeholder 5">
            <a:extLst>
              <a:ext uri="{FF2B5EF4-FFF2-40B4-BE49-F238E27FC236}">
                <a16:creationId xmlns:a16="http://schemas.microsoft.com/office/drawing/2014/main" id="{57894ECE-FAA7-4E78-C4E1-D03C9BB5CEFB}"/>
              </a:ext>
            </a:extLst>
          </p:cNvPr>
          <p:cNvSpPr>
            <a:spLocks noGrp="1"/>
          </p:cNvSpPr>
          <p:nvPr>
            <p:ph sz="quarter" idx="4"/>
          </p:nvPr>
        </p:nvSpPr>
        <p:spPr>
          <a:xfrm>
            <a:off x="6156931" y="2505075"/>
            <a:ext cx="517036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0ECDB6-C192-DEF0-1A12-DB8F1752386C}"/>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130A6A25-E424-1211-FAA3-6820F47121A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8C9210-D10C-21FC-7236-F2EFFBFF5044}"/>
              </a:ext>
            </a:extLst>
          </p:cNvPr>
          <p:cNvSpPr>
            <a:spLocks noGrp="1"/>
          </p:cNvSpPr>
          <p:nvPr>
            <p:ph type="sldNum" sz="quarter" idx="12"/>
          </p:nvPr>
        </p:nvSpPr>
        <p:spPr/>
        <p:txBody>
          <a:bodyPr/>
          <a:lstStyle/>
          <a:p>
            <a:fld id="{1DD28B09-1A5C-8241-A21F-DB8C988A271D}" type="slidenum">
              <a:rPr lang="en-US" smtClean="0"/>
              <a:t>‹#›</a:t>
            </a:fld>
            <a:endParaRPr lang="en-US"/>
          </a:p>
        </p:txBody>
      </p:sp>
    </p:spTree>
    <p:extLst>
      <p:ext uri="{BB962C8B-B14F-4D97-AF65-F5344CB8AC3E}">
        <p14:creationId xmlns:p14="http://schemas.microsoft.com/office/powerpoint/2010/main" val="7104565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27D45-387C-ED87-26D7-042A902940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012B67-042F-D6ED-8AFE-93A44A712D76}"/>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8518ED38-57D8-7658-C3A5-AB07A7AC80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C585BE-67B4-48BF-6955-9C530DAD1792}"/>
              </a:ext>
            </a:extLst>
          </p:cNvPr>
          <p:cNvSpPr>
            <a:spLocks noGrp="1"/>
          </p:cNvSpPr>
          <p:nvPr>
            <p:ph type="sldNum" sz="quarter" idx="12"/>
          </p:nvPr>
        </p:nvSpPr>
        <p:spPr/>
        <p:txBody>
          <a:bodyPr/>
          <a:lstStyle/>
          <a:p>
            <a:fld id="{1DD28B09-1A5C-8241-A21F-DB8C988A271D}" type="slidenum">
              <a:rPr lang="en-US" smtClean="0"/>
              <a:t>‹#›</a:t>
            </a:fld>
            <a:endParaRPr lang="en-US"/>
          </a:p>
        </p:txBody>
      </p:sp>
    </p:spTree>
    <p:extLst>
      <p:ext uri="{BB962C8B-B14F-4D97-AF65-F5344CB8AC3E}">
        <p14:creationId xmlns:p14="http://schemas.microsoft.com/office/powerpoint/2010/main" val="8870119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CEAC90-5DAA-8063-4C78-C961DAC85621}"/>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61D61E21-6AC4-5EF8-4373-D73F04A2CF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E8781A-C6FE-3234-7AEA-6B29FA5B2D9B}"/>
              </a:ext>
            </a:extLst>
          </p:cNvPr>
          <p:cNvSpPr>
            <a:spLocks noGrp="1"/>
          </p:cNvSpPr>
          <p:nvPr>
            <p:ph type="sldNum" sz="quarter" idx="12"/>
          </p:nvPr>
        </p:nvSpPr>
        <p:spPr/>
        <p:txBody>
          <a:bodyPr/>
          <a:lstStyle/>
          <a:p>
            <a:fld id="{1DD28B09-1A5C-8241-A21F-DB8C988A271D}" type="slidenum">
              <a:rPr lang="en-US" smtClean="0"/>
              <a:t>‹#›</a:t>
            </a:fld>
            <a:endParaRPr lang="en-US"/>
          </a:p>
        </p:txBody>
      </p:sp>
    </p:spTree>
    <p:extLst>
      <p:ext uri="{BB962C8B-B14F-4D97-AF65-F5344CB8AC3E}">
        <p14:creationId xmlns:p14="http://schemas.microsoft.com/office/powerpoint/2010/main" val="33118673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928F9-BCCB-F1AF-15EA-B987B2EC2FEF}"/>
              </a:ext>
            </a:extLst>
          </p:cNvPr>
          <p:cNvSpPr>
            <a:spLocks noGrp="1"/>
          </p:cNvSpPr>
          <p:nvPr>
            <p:ph type="title"/>
          </p:nvPr>
        </p:nvSpPr>
        <p:spPr>
          <a:xfrm>
            <a:off x="837711" y="457200"/>
            <a:ext cx="3922509" cy="1600200"/>
          </a:xfrm>
        </p:spPr>
        <p:txBody>
          <a:bodyPr anchor="b"/>
          <a:lstStyle>
            <a:lvl1pPr>
              <a:defRPr sz="3192"/>
            </a:lvl1pPr>
          </a:lstStyle>
          <a:p>
            <a:r>
              <a:rPr lang="en-US"/>
              <a:t>Click to edit Master title style</a:t>
            </a:r>
          </a:p>
        </p:txBody>
      </p:sp>
      <p:sp>
        <p:nvSpPr>
          <p:cNvPr id="3" name="Content Placeholder 2">
            <a:extLst>
              <a:ext uri="{FF2B5EF4-FFF2-40B4-BE49-F238E27FC236}">
                <a16:creationId xmlns:a16="http://schemas.microsoft.com/office/drawing/2014/main" id="{B35F9377-5935-1D65-73EF-C86F61C514D5}"/>
              </a:ext>
            </a:extLst>
          </p:cNvPr>
          <p:cNvSpPr>
            <a:spLocks noGrp="1"/>
          </p:cNvSpPr>
          <p:nvPr>
            <p:ph idx="1"/>
          </p:nvPr>
        </p:nvSpPr>
        <p:spPr>
          <a:xfrm>
            <a:off x="5170365" y="987426"/>
            <a:ext cx="6156930" cy="4873625"/>
          </a:xfrm>
        </p:spPr>
        <p:txBody>
          <a:bodyPr/>
          <a:lstStyle>
            <a:lvl1pPr>
              <a:defRPr sz="3192"/>
            </a:lvl1pPr>
            <a:lvl2pPr>
              <a:defRPr sz="2793"/>
            </a:lvl2pPr>
            <a:lvl3pPr>
              <a:defRPr sz="2394"/>
            </a:lvl3pPr>
            <a:lvl4pPr>
              <a:defRPr sz="1995"/>
            </a:lvl4pPr>
            <a:lvl5pPr>
              <a:defRPr sz="1995"/>
            </a:lvl5pPr>
            <a:lvl6pPr>
              <a:defRPr sz="1995"/>
            </a:lvl6pPr>
            <a:lvl7pPr>
              <a:defRPr sz="1995"/>
            </a:lvl7pPr>
            <a:lvl8pPr>
              <a:defRPr sz="1995"/>
            </a:lvl8pPr>
            <a:lvl9pPr>
              <a:defRPr sz="199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4EB73B-F316-69AF-1A8C-366AF1552E27}"/>
              </a:ext>
            </a:extLst>
          </p:cNvPr>
          <p:cNvSpPr>
            <a:spLocks noGrp="1"/>
          </p:cNvSpPr>
          <p:nvPr>
            <p:ph type="body" sz="half" idx="2"/>
          </p:nvPr>
        </p:nvSpPr>
        <p:spPr>
          <a:xfrm>
            <a:off x="837711" y="2057400"/>
            <a:ext cx="3922509"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
        <p:nvSpPr>
          <p:cNvPr id="5" name="Date Placeholder 4">
            <a:extLst>
              <a:ext uri="{FF2B5EF4-FFF2-40B4-BE49-F238E27FC236}">
                <a16:creationId xmlns:a16="http://schemas.microsoft.com/office/drawing/2014/main" id="{6E203E7E-126A-6521-4ADA-E655E0FF842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DA57F22-1CD9-A903-6530-9E474C6F41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F4B138-E693-82F0-5959-72388FEAE617}"/>
              </a:ext>
            </a:extLst>
          </p:cNvPr>
          <p:cNvSpPr>
            <a:spLocks noGrp="1"/>
          </p:cNvSpPr>
          <p:nvPr>
            <p:ph type="sldNum" sz="quarter" idx="12"/>
          </p:nvPr>
        </p:nvSpPr>
        <p:spPr/>
        <p:txBody>
          <a:bodyPr/>
          <a:lstStyle/>
          <a:p>
            <a:fld id="{1DD28B09-1A5C-8241-A21F-DB8C988A271D}" type="slidenum">
              <a:rPr lang="en-US" smtClean="0"/>
              <a:t>‹#›</a:t>
            </a:fld>
            <a:endParaRPr lang="en-US"/>
          </a:p>
        </p:txBody>
      </p:sp>
    </p:spTree>
    <p:extLst>
      <p:ext uri="{BB962C8B-B14F-4D97-AF65-F5344CB8AC3E}">
        <p14:creationId xmlns:p14="http://schemas.microsoft.com/office/powerpoint/2010/main" val="32265573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BBDB1-05C3-533D-A3A8-1723C3942722}"/>
              </a:ext>
            </a:extLst>
          </p:cNvPr>
          <p:cNvSpPr>
            <a:spLocks noGrp="1"/>
          </p:cNvSpPr>
          <p:nvPr>
            <p:ph type="title"/>
          </p:nvPr>
        </p:nvSpPr>
        <p:spPr>
          <a:xfrm>
            <a:off x="837711" y="457200"/>
            <a:ext cx="3922509" cy="1600200"/>
          </a:xfrm>
        </p:spPr>
        <p:txBody>
          <a:bodyPr anchor="b"/>
          <a:lstStyle>
            <a:lvl1pPr>
              <a:defRPr sz="3192"/>
            </a:lvl1pPr>
          </a:lstStyle>
          <a:p>
            <a:r>
              <a:rPr lang="en-US"/>
              <a:t>Click to edit Master title style</a:t>
            </a:r>
          </a:p>
        </p:txBody>
      </p:sp>
      <p:sp>
        <p:nvSpPr>
          <p:cNvPr id="3" name="Picture Placeholder 2">
            <a:extLst>
              <a:ext uri="{FF2B5EF4-FFF2-40B4-BE49-F238E27FC236}">
                <a16:creationId xmlns:a16="http://schemas.microsoft.com/office/drawing/2014/main" id="{EF2ED4D5-0420-3260-5738-EEC6657DABAA}"/>
              </a:ext>
            </a:extLst>
          </p:cNvPr>
          <p:cNvSpPr>
            <a:spLocks noGrp="1"/>
          </p:cNvSpPr>
          <p:nvPr>
            <p:ph type="pic" idx="1"/>
          </p:nvPr>
        </p:nvSpPr>
        <p:spPr>
          <a:xfrm>
            <a:off x="5170365" y="987426"/>
            <a:ext cx="6156930" cy="4873625"/>
          </a:xfrm>
        </p:spPr>
        <p:txBody>
          <a:bodyPr/>
          <a:lstStyle>
            <a:lvl1pPr marL="0" indent="0">
              <a:buNone/>
              <a:defRPr sz="3192"/>
            </a:lvl1pPr>
            <a:lvl2pPr marL="456057" indent="0">
              <a:buNone/>
              <a:defRPr sz="2793"/>
            </a:lvl2pPr>
            <a:lvl3pPr marL="912114" indent="0">
              <a:buNone/>
              <a:defRPr sz="2394"/>
            </a:lvl3pPr>
            <a:lvl4pPr marL="1368171" indent="0">
              <a:buNone/>
              <a:defRPr sz="1995"/>
            </a:lvl4pPr>
            <a:lvl5pPr marL="1824228" indent="0">
              <a:buNone/>
              <a:defRPr sz="1995"/>
            </a:lvl5pPr>
            <a:lvl6pPr marL="2280285" indent="0">
              <a:buNone/>
              <a:defRPr sz="1995"/>
            </a:lvl6pPr>
            <a:lvl7pPr marL="2736342" indent="0">
              <a:buNone/>
              <a:defRPr sz="1995"/>
            </a:lvl7pPr>
            <a:lvl8pPr marL="3192399" indent="0">
              <a:buNone/>
              <a:defRPr sz="1995"/>
            </a:lvl8pPr>
            <a:lvl9pPr marL="3648456" indent="0">
              <a:buNone/>
              <a:defRPr sz="1995"/>
            </a:lvl9pPr>
          </a:lstStyle>
          <a:p>
            <a:endParaRPr lang="en-US"/>
          </a:p>
        </p:txBody>
      </p:sp>
      <p:sp>
        <p:nvSpPr>
          <p:cNvPr id="4" name="Text Placeholder 3">
            <a:extLst>
              <a:ext uri="{FF2B5EF4-FFF2-40B4-BE49-F238E27FC236}">
                <a16:creationId xmlns:a16="http://schemas.microsoft.com/office/drawing/2014/main" id="{75B0E698-6CEF-50B2-BEFF-CA8E2D34CA91}"/>
              </a:ext>
            </a:extLst>
          </p:cNvPr>
          <p:cNvSpPr>
            <a:spLocks noGrp="1"/>
          </p:cNvSpPr>
          <p:nvPr>
            <p:ph type="body" sz="half" idx="2"/>
          </p:nvPr>
        </p:nvSpPr>
        <p:spPr>
          <a:xfrm>
            <a:off x="837711" y="2057400"/>
            <a:ext cx="3922509" cy="3811588"/>
          </a:xfrm>
        </p:spPr>
        <p:txBody>
          <a:bodyPr/>
          <a:lstStyle>
            <a:lvl1pPr marL="0" indent="0">
              <a:buNone/>
              <a:defRPr sz="1596"/>
            </a:lvl1pPr>
            <a:lvl2pPr marL="456057" indent="0">
              <a:buNone/>
              <a:defRPr sz="1397"/>
            </a:lvl2pPr>
            <a:lvl3pPr marL="912114" indent="0">
              <a:buNone/>
              <a:defRPr sz="1197"/>
            </a:lvl3pPr>
            <a:lvl4pPr marL="1368171" indent="0">
              <a:buNone/>
              <a:defRPr sz="998"/>
            </a:lvl4pPr>
            <a:lvl5pPr marL="1824228" indent="0">
              <a:buNone/>
              <a:defRPr sz="998"/>
            </a:lvl5pPr>
            <a:lvl6pPr marL="2280285" indent="0">
              <a:buNone/>
              <a:defRPr sz="998"/>
            </a:lvl6pPr>
            <a:lvl7pPr marL="2736342" indent="0">
              <a:buNone/>
              <a:defRPr sz="998"/>
            </a:lvl7pPr>
            <a:lvl8pPr marL="3192399" indent="0">
              <a:buNone/>
              <a:defRPr sz="998"/>
            </a:lvl8pPr>
            <a:lvl9pPr marL="3648456" indent="0">
              <a:buNone/>
              <a:defRPr sz="998"/>
            </a:lvl9pPr>
          </a:lstStyle>
          <a:p>
            <a:pPr lvl="0"/>
            <a:r>
              <a:rPr lang="en-US"/>
              <a:t>Click to edit Master text styles</a:t>
            </a:r>
          </a:p>
        </p:txBody>
      </p:sp>
      <p:sp>
        <p:nvSpPr>
          <p:cNvPr id="5" name="Date Placeholder 4">
            <a:extLst>
              <a:ext uri="{FF2B5EF4-FFF2-40B4-BE49-F238E27FC236}">
                <a16:creationId xmlns:a16="http://schemas.microsoft.com/office/drawing/2014/main" id="{C2C0EE07-C533-E110-ED36-53DCC19D54D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34B34C83-19D8-96D7-0051-90168DFB85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C78F62-75AA-FC34-84FE-24085C612736}"/>
              </a:ext>
            </a:extLst>
          </p:cNvPr>
          <p:cNvSpPr>
            <a:spLocks noGrp="1"/>
          </p:cNvSpPr>
          <p:nvPr>
            <p:ph type="sldNum" sz="quarter" idx="12"/>
          </p:nvPr>
        </p:nvSpPr>
        <p:spPr/>
        <p:txBody>
          <a:bodyPr/>
          <a:lstStyle/>
          <a:p>
            <a:fld id="{1DD28B09-1A5C-8241-A21F-DB8C988A271D}" type="slidenum">
              <a:rPr lang="en-US" smtClean="0"/>
              <a:t>‹#›</a:t>
            </a:fld>
            <a:endParaRPr lang="en-US"/>
          </a:p>
        </p:txBody>
      </p:sp>
    </p:spTree>
    <p:extLst>
      <p:ext uri="{BB962C8B-B14F-4D97-AF65-F5344CB8AC3E}">
        <p14:creationId xmlns:p14="http://schemas.microsoft.com/office/powerpoint/2010/main" val="16787078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5F22D-BFEF-4AB0-A76B-4A9E9D4410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45AB19E-B101-8FAA-1869-98CB40A0F3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466D7D-0D6D-844C-9713-6B29A48AAFC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B58EE4D-81E2-7F24-BA77-53136F171B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345F0F-D3D8-4900-B94A-EFEEC8C8E14D}"/>
              </a:ext>
            </a:extLst>
          </p:cNvPr>
          <p:cNvSpPr>
            <a:spLocks noGrp="1"/>
          </p:cNvSpPr>
          <p:nvPr>
            <p:ph type="sldNum" sz="quarter" idx="12"/>
          </p:nvPr>
        </p:nvSpPr>
        <p:spPr/>
        <p:txBody>
          <a:bodyPr/>
          <a:lstStyle/>
          <a:p>
            <a:fld id="{1DD28B09-1A5C-8241-A21F-DB8C988A271D}" type="slidenum">
              <a:rPr lang="en-US" smtClean="0"/>
              <a:t>‹#›</a:t>
            </a:fld>
            <a:endParaRPr lang="en-US"/>
          </a:p>
        </p:txBody>
      </p:sp>
    </p:spTree>
    <p:extLst>
      <p:ext uri="{BB962C8B-B14F-4D97-AF65-F5344CB8AC3E}">
        <p14:creationId xmlns:p14="http://schemas.microsoft.com/office/powerpoint/2010/main" val="40137934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330B981-73F1-5853-E832-5C222A14A4F5}"/>
              </a:ext>
            </a:extLst>
          </p:cNvPr>
          <p:cNvSpPr>
            <a:spLocks noGrp="1"/>
          </p:cNvSpPr>
          <p:nvPr>
            <p:ph type="title" orient="vert"/>
          </p:nvPr>
        </p:nvSpPr>
        <p:spPr>
          <a:xfrm>
            <a:off x="8703315" y="365125"/>
            <a:ext cx="2622396"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36C1AA-DD72-3EE2-E319-747186208F27}"/>
              </a:ext>
            </a:extLst>
          </p:cNvPr>
          <p:cNvSpPr>
            <a:spLocks noGrp="1"/>
          </p:cNvSpPr>
          <p:nvPr>
            <p:ph type="body" orient="vert" idx="1"/>
          </p:nvPr>
        </p:nvSpPr>
        <p:spPr>
          <a:xfrm>
            <a:off x="836126" y="365125"/>
            <a:ext cx="771516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E3254B-E203-1577-5C10-BCB0A1C642B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915FB57-AF26-CEDD-453F-E2F9F93BEB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0B5F9D-BC29-1B30-3429-83AC53E353DD}"/>
              </a:ext>
            </a:extLst>
          </p:cNvPr>
          <p:cNvSpPr>
            <a:spLocks noGrp="1"/>
          </p:cNvSpPr>
          <p:nvPr>
            <p:ph type="sldNum" sz="quarter" idx="12"/>
          </p:nvPr>
        </p:nvSpPr>
        <p:spPr/>
        <p:txBody>
          <a:bodyPr/>
          <a:lstStyle/>
          <a:p>
            <a:fld id="{1DD28B09-1A5C-8241-A21F-DB8C988A271D}" type="slidenum">
              <a:rPr lang="en-US" smtClean="0"/>
              <a:t>‹#›</a:t>
            </a:fld>
            <a:endParaRPr lang="en-US"/>
          </a:p>
        </p:txBody>
      </p:sp>
    </p:spTree>
    <p:extLst>
      <p:ext uri="{BB962C8B-B14F-4D97-AF65-F5344CB8AC3E}">
        <p14:creationId xmlns:p14="http://schemas.microsoft.com/office/powerpoint/2010/main" val="14152301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Inside Template - Header + Sub Header w/ content on le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15"/>
          <p:cNvSpPr>
            <a:spLocks noGrp="1"/>
          </p:cNvSpPr>
          <p:nvPr>
            <p:ph type="body" sz="quarter" idx="10" hasCustomPrompt="1"/>
          </p:nvPr>
        </p:nvSpPr>
        <p:spPr>
          <a:xfrm>
            <a:off x="746920" y="1143000"/>
            <a:ext cx="10668000" cy="533400"/>
          </a:xfrm>
          <a:prstGeom prst="rect">
            <a:avLst/>
          </a:prstGeom>
        </p:spPr>
        <p:txBody>
          <a:bodyPr anchor="ctr"/>
          <a:lstStyle>
            <a:lvl1pPr marL="0" indent="0" algn="ctr">
              <a:buNone/>
              <a:defRPr kumimoji="0" lang="en-US" sz="2195" b="0" i="0" u="none" strike="noStrike" kern="1200" cap="all" spc="0" normalizeH="0" baseline="0" dirty="0" smtClean="0">
                <a:ln>
                  <a:noFill/>
                </a:ln>
                <a:solidFill>
                  <a:srgbClr val="00C0F3"/>
                </a:solidFill>
                <a:effectLst/>
                <a:uLnTx/>
                <a:uFillTx/>
                <a:latin typeface="Century Gothic" panose="020B0502020202020204" pitchFamily="34" charset="0"/>
                <a:ea typeface="Verdana" pitchFamily="34" charset="0"/>
                <a:cs typeface="Arial" panose="020B0604020202020204" pitchFamily="34" charset="0"/>
              </a:defRPr>
            </a:lvl1pPr>
          </a:lstStyle>
          <a:p>
            <a:pPr lvl="0"/>
            <a:r>
              <a:rPr lang="en-US"/>
              <a:t>SUB Header</a:t>
            </a:r>
          </a:p>
        </p:txBody>
      </p:sp>
      <p:sp>
        <p:nvSpPr>
          <p:cNvPr id="2" name="Title 1"/>
          <p:cNvSpPr>
            <a:spLocks noGrp="1"/>
          </p:cNvSpPr>
          <p:nvPr>
            <p:ph type="title" hasCustomPrompt="1"/>
          </p:nvPr>
        </p:nvSpPr>
        <p:spPr>
          <a:xfrm>
            <a:off x="746920" y="228600"/>
            <a:ext cx="10668000" cy="838200"/>
          </a:xfrm>
          <a:prstGeom prst="rect">
            <a:avLst/>
          </a:prstGeom>
        </p:spPr>
        <p:txBody>
          <a:bodyPr anchor="b"/>
          <a:lstStyle>
            <a:lvl1pPr>
              <a:defRPr sz="2793" b="1" cap="all" baseline="0">
                <a:solidFill>
                  <a:srgbClr val="0068B3"/>
                </a:solidFill>
                <a:latin typeface="Century Gothic" panose="020B0502020202020204" pitchFamily="34" charset="0"/>
                <a:cs typeface="Arial" panose="020B0604020202020204" pitchFamily="34" charset="0"/>
              </a:defRPr>
            </a:lvl1pPr>
          </a:lstStyle>
          <a:p>
            <a:r>
              <a:rPr lang="en-US"/>
              <a:t>MAIN Header</a:t>
            </a:r>
          </a:p>
        </p:txBody>
      </p:sp>
      <p:sp>
        <p:nvSpPr>
          <p:cNvPr id="5" name="Text Placeholder 4"/>
          <p:cNvSpPr>
            <a:spLocks noGrp="1"/>
          </p:cNvSpPr>
          <p:nvPr>
            <p:ph type="body" sz="quarter" idx="11"/>
          </p:nvPr>
        </p:nvSpPr>
        <p:spPr>
          <a:xfrm>
            <a:off x="746920" y="1752600"/>
            <a:ext cx="10668000" cy="4267200"/>
          </a:xfrm>
          <a:prstGeom prst="rect">
            <a:avLst/>
          </a:prstGeom>
        </p:spPr>
        <p:txBody>
          <a:bodyPr/>
          <a:lstStyle>
            <a:lvl1pPr>
              <a:buClr>
                <a:srgbClr val="0070C0"/>
              </a:buClr>
              <a:defRPr sz="2594">
                <a:solidFill>
                  <a:schemeClr val="tx1">
                    <a:lumMod val="95000"/>
                    <a:lumOff val="5000"/>
                  </a:schemeClr>
                </a:solidFill>
                <a:latin typeface="Times New Roman" panose="02020603050405020304" pitchFamily="18" charset="0"/>
                <a:cs typeface="Times New Roman" panose="02020603050405020304" pitchFamily="18" charset="0"/>
              </a:defRPr>
            </a:lvl1pPr>
            <a:lvl2pPr>
              <a:buClr>
                <a:srgbClr val="00C0F3"/>
              </a:buClr>
              <a:defRPr sz="2195">
                <a:solidFill>
                  <a:schemeClr val="tx1">
                    <a:lumMod val="65000"/>
                    <a:lumOff val="35000"/>
                  </a:schemeClr>
                </a:solidFill>
                <a:latin typeface="Times New Roman" panose="02020603050405020304" pitchFamily="18" charset="0"/>
                <a:cs typeface="Times New Roman" panose="02020603050405020304" pitchFamily="18" charset="0"/>
              </a:defRPr>
            </a:lvl2pPr>
            <a:lvl3pPr>
              <a:buClr>
                <a:srgbClr val="00C0F3"/>
              </a:buClr>
              <a:defRPr sz="1795">
                <a:solidFill>
                  <a:schemeClr val="tx1">
                    <a:lumMod val="65000"/>
                    <a:lumOff val="35000"/>
                  </a:schemeClr>
                </a:solidFill>
                <a:latin typeface="Times New Roman" panose="02020603050405020304" pitchFamily="18" charset="0"/>
                <a:cs typeface="Times New Roman" panose="02020603050405020304" pitchFamily="18" charset="0"/>
              </a:defRPr>
            </a:lvl3pPr>
            <a:lvl4pPr>
              <a:buClr>
                <a:schemeClr val="tx1">
                  <a:lumMod val="50000"/>
                  <a:lumOff val="50000"/>
                </a:schemeClr>
              </a:buClr>
              <a:defRPr sz="1596">
                <a:solidFill>
                  <a:schemeClr val="tx1">
                    <a:lumMod val="50000"/>
                    <a:lumOff val="50000"/>
                  </a:schemeClr>
                </a:solidFill>
                <a:latin typeface="Times New Roman" panose="02020603050405020304" pitchFamily="18" charset="0"/>
                <a:cs typeface="Times New Roman" panose="02020603050405020304" pitchFamily="18" charset="0"/>
              </a:defRPr>
            </a:lvl4pPr>
            <a:lvl5pPr>
              <a:buClr>
                <a:schemeClr val="bg1">
                  <a:lumMod val="65000"/>
                </a:schemeClr>
              </a:buClr>
              <a:buSzPct val="65000"/>
              <a:defRPr sz="1397">
                <a:solidFill>
                  <a:schemeClr val="tx1">
                    <a:lumMod val="50000"/>
                    <a:lumOff val="50000"/>
                  </a:schemeClr>
                </a:solidFill>
                <a:latin typeface="Times New Roman" panose="02020603050405020304" pitchFamily="18" charset="0"/>
                <a:cs typeface="Times New Roman" panose="020206030504050203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a:xfrm>
            <a:off x="5395119" y="1124712"/>
            <a:ext cx="1371600" cy="182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5"/>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36420" y="6096000"/>
            <a:ext cx="354724" cy="457200"/>
          </a:xfrm>
          <a:prstGeom prst="rect">
            <a:avLst/>
          </a:prstGeom>
        </p:spPr>
      </p:pic>
      <p:sp>
        <p:nvSpPr>
          <p:cNvPr id="9" name="TextBox 8"/>
          <p:cNvSpPr txBox="1"/>
          <p:nvPr userDrawn="1"/>
        </p:nvSpPr>
        <p:spPr>
          <a:xfrm>
            <a:off x="343309" y="6400800"/>
            <a:ext cx="1546611" cy="215444"/>
          </a:xfrm>
          <a:prstGeom prst="rect">
            <a:avLst/>
          </a:prstGeom>
          <a:noFill/>
        </p:spPr>
        <p:txBody>
          <a:bodyPr wrap="square" rtlCol="0">
            <a:spAutoFit/>
          </a:bodyPr>
          <a:lstStyle/>
          <a:p>
            <a:pPr fontAlgn="base">
              <a:spcBef>
                <a:spcPct val="0"/>
              </a:spcBef>
              <a:spcAft>
                <a:spcPct val="0"/>
              </a:spcAft>
            </a:pPr>
            <a:r>
              <a:rPr lang="en-US" sz="798" b="1" i="1">
                <a:solidFill>
                  <a:schemeClr val="bg1">
                    <a:lumMod val="75000"/>
                  </a:schemeClr>
                </a:solidFill>
                <a:latin typeface="Verdana" pitchFamily="34" charset="0"/>
                <a:ea typeface="Verdana" pitchFamily="34" charset="0"/>
                <a:cs typeface="Verdana" pitchFamily="34" charset="0"/>
              </a:rPr>
              <a:t>Learning with Purpose</a:t>
            </a:r>
          </a:p>
        </p:txBody>
      </p:sp>
    </p:spTree>
    <p:extLst>
      <p:ext uri="{BB962C8B-B14F-4D97-AF65-F5344CB8AC3E}">
        <p14:creationId xmlns:p14="http://schemas.microsoft.com/office/powerpoint/2010/main" val="1020635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1047003" y="5901071"/>
            <a:ext cx="911300" cy="8206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sz="2400">
              <a:solidFill>
                <a:prstClr val="white"/>
              </a:solidFill>
            </a:endParaRPr>
          </a:p>
        </p:txBody>
      </p:sp>
      <p:sp>
        <p:nvSpPr>
          <p:cNvPr id="6" name="Slide Number Placeholder 5">
            <a:extLst>
              <a:ext uri="{FF2B5EF4-FFF2-40B4-BE49-F238E27FC236}">
                <a16:creationId xmlns:a16="http://schemas.microsoft.com/office/drawing/2014/main" id="{B83E0629-9564-AB5D-23CC-7C16886A78A4}"/>
              </a:ext>
            </a:extLst>
          </p:cNvPr>
          <p:cNvSpPr>
            <a:spLocks noGrp="1"/>
          </p:cNvSpPr>
          <p:nvPr>
            <p:ph type="sldNum" sz="quarter" idx="4"/>
          </p:nvPr>
        </p:nvSpPr>
        <p:spPr>
          <a:xfrm>
            <a:off x="7980363" y="6317726"/>
            <a:ext cx="2735262"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4ED58E-9A9A-E642-A58D-EAE0CC35224D}" type="slidenum">
              <a:rPr lang="en-US" smtClean="0"/>
              <a:t>‹#›</a:t>
            </a:fld>
            <a:endParaRPr lang="en-US"/>
          </a:p>
        </p:txBody>
      </p:sp>
    </p:spTree>
    <p:extLst>
      <p:ext uri="{BB962C8B-B14F-4D97-AF65-F5344CB8AC3E}">
        <p14:creationId xmlns:p14="http://schemas.microsoft.com/office/powerpoint/2010/main" val="300010740"/>
      </p:ext>
    </p:extLst>
  </p:cSld>
  <p:clrMap bg1="lt1" tx1="dk1" bg2="lt2" tx2="dk2" accent1="accent1" accent2="accent2" accent3="accent3" accent4="accent4" accent5="accent5" accent6="accent6" hlink="hlink" folHlink="folHlink"/>
  <p:sldLayoutIdLst>
    <p:sldLayoutId id="2147483679" r:id="rId1"/>
    <p:sldLayoutId id="2147483678" r:id="rId2"/>
    <p:sldLayoutId id="2147483683" r:id="rId3"/>
    <p:sldLayoutId id="2147483677" r:id="rId4"/>
    <p:sldLayoutId id="2147483682" r:id="rId5"/>
    <p:sldLayoutId id="2147483680" r:id="rId6"/>
    <p:sldLayoutId id="2147483661" r:id="rId7"/>
    <p:sldLayoutId id="2147483666" r:id="rId8"/>
    <p:sldLayoutId id="2147483681" r:id="rId9"/>
    <p:sldLayoutId id="2147483684" r:id="rId10"/>
    <p:sldLayoutId id="2147483685" r:id="rId11"/>
    <p:sldLayoutId id="2147483686" r:id="rId12"/>
    <p:sldLayoutId id="2147483687" r:id="rId13"/>
  </p:sldLayoutIdLst>
  <p:hf sldNum="0" hdr="0" ftr="0" dt="0"/>
  <p:txStyles>
    <p:titleStyle>
      <a:lvl1pPr algn="ctr" defTabSz="914293" rtl="0" eaLnBrk="1" latinLnBrk="0" hangingPunct="1">
        <a:spcBef>
          <a:spcPct val="0"/>
        </a:spcBef>
        <a:buNone/>
        <a:defRPr sz="4400" kern="1200">
          <a:solidFill>
            <a:schemeClr val="tx1"/>
          </a:solidFill>
          <a:latin typeface="+mj-lt"/>
          <a:ea typeface="+mj-ea"/>
          <a:cs typeface="+mj-cs"/>
        </a:defRPr>
      </a:lvl1pPr>
    </p:titleStyle>
    <p:bodyStyle>
      <a:lvl1pPr marL="342860" indent="-342860" algn="l" defTabSz="914293"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63" indent="-285717" algn="l" defTabSz="914293"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67" indent="-228573" algn="l" defTabSz="914293"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1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5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6127" y="365126"/>
            <a:ext cx="10489585"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6127" y="1825625"/>
            <a:ext cx="1048958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6126" y="6356351"/>
            <a:ext cx="2736414" cy="365125"/>
          </a:xfrm>
          <a:prstGeom prst="rect">
            <a:avLst/>
          </a:prstGeom>
        </p:spPr>
        <p:txBody>
          <a:bodyPr vert="horz" lIns="91440" tIns="45720" rIns="91440" bIns="45720" rtlCol="0" anchor="ctr"/>
          <a:lstStyle>
            <a:lvl1pPr algn="l">
              <a:defRPr sz="1197">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28609" y="6356351"/>
            <a:ext cx="4104620" cy="365125"/>
          </a:xfrm>
          <a:prstGeom prst="rect">
            <a:avLst/>
          </a:prstGeom>
        </p:spPr>
        <p:txBody>
          <a:bodyPr vert="horz" lIns="91440" tIns="45720" rIns="91440" bIns="45720" rtlCol="0" anchor="ctr"/>
          <a:lstStyle>
            <a:lvl1pPr algn="ctr">
              <a:defRPr sz="119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89298" y="6356351"/>
            <a:ext cx="2736414" cy="365125"/>
          </a:xfrm>
          <a:prstGeom prst="rect">
            <a:avLst/>
          </a:prstGeom>
        </p:spPr>
        <p:txBody>
          <a:bodyPr vert="horz" lIns="91440" tIns="45720" rIns="91440" bIns="45720" rtlCol="0" anchor="ctr"/>
          <a:lstStyle>
            <a:lvl1pPr algn="r">
              <a:defRPr sz="1197">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78669669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sldNum="0" hdr="0" ftr="0" dt="0"/>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74F042-0909-1F90-E720-91C14ED8C5A0}"/>
              </a:ext>
            </a:extLst>
          </p:cNvPr>
          <p:cNvSpPr>
            <a:spLocks noGrp="1"/>
          </p:cNvSpPr>
          <p:nvPr>
            <p:ph type="title"/>
          </p:nvPr>
        </p:nvSpPr>
        <p:spPr>
          <a:xfrm>
            <a:off x="836127" y="365126"/>
            <a:ext cx="10489585"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D386E3-52FA-1827-02F2-E45535551061}"/>
              </a:ext>
            </a:extLst>
          </p:cNvPr>
          <p:cNvSpPr>
            <a:spLocks noGrp="1"/>
          </p:cNvSpPr>
          <p:nvPr>
            <p:ph type="body" idx="1"/>
          </p:nvPr>
        </p:nvSpPr>
        <p:spPr>
          <a:xfrm>
            <a:off x="836127" y="1825625"/>
            <a:ext cx="1048958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D33F09-4523-08CF-434A-E013E29EEBB7}"/>
              </a:ext>
            </a:extLst>
          </p:cNvPr>
          <p:cNvSpPr>
            <a:spLocks noGrp="1"/>
          </p:cNvSpPr>
          <p:nvPr>
            <p:ph type="dt" sz="half" idx="2"/>
          </p:nvPr>
        </p:nvSpPr>
        <p:spPr>
          <a:xfrm>
            <a:off x="836126" y="6356351"/>
            <a:ext cx="2736414" cy="365125"/>
          </a:xfrm>
          <a:prstGeom prst="rect">
            <a:avLst/>
          </a:prstGeom>
        </p:spPr>
        <p:txBody>
          <a:bodyPr vert="horz" lIns="91440" tIns="45720" rIns="91440" bIns="45720" rtlCol="0" anchor="ctr"/>
          <a:lstStyle>
            <a:lvl1pPr algn="l">
              <a:defRPr sz="1197">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A8D553ED-4734-6EFE-8FD8-C9C9DC0C65A1}"/>
              </a:ext>
            </a:extLst>
          </p:cNvPr>
          <p:cNvSpPr>
            <a:spLocks noGrp="1"/>
          </p:cNvSpPr>
          <p:nvPr>
            <p:ph type="ftr" sz="quarter" idx="3"/>
          </p:nvPr>
        </p:nvSpPr>
        <p:spPr>
          <a:xfrm>
            <a:off x="4028609" y="6356351"/>
            <a:ext cx="4104620" cy="365125"/>
          </a:xfrm>
          <a:prstGeom prst="rect">
            <a:avLst/>
          </a:prstGeom>
        </p:spPr>
        <p:txBody>
          <a:bodyPr vert="horz" lIns="91440" tIns="45720" rIns="91440" bIns="45720" rtlCol="0" anchor="ctr"/>
          <a:lstStyle>
            <a:lvl1pPr algn="ctr">
              <a:defRPr sz="1197">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2D25D4B-DA41-EA13-78DF-8AB8CAFF270F}"/>
              </a:ext>
            </a:extLst>
          </p:cNvPr>
          <p:cNvSpPr>
            <a:spLocks noGrp="1"/>
          </p:cNvSpPr>
          <p:nvPr>
            <p:ph type="sldNum" sz="quarter" idx="4"/>
          </p:nvPr>
        </p:nvSpPr>
        <p:spPr>
          <a:xfrm>
            <a:off x="8589298" y="6356351"/>
            <a:ext cx="2736414" cy="365125"/>
          </a:xfrm>
          <a:prstGeom prst="rect">
            <a:avLst/>
          </a:prstGeom>
        </p:spPr>
        <p:txBody>
          <a:bodyPr vert="horz" lIns="91440" tIns="45720" rIns="91440" bIns="45720" rtlCol="0" anchor="ctr"/>
          <a:lstStyle>
            <a:lvl1pPr algn="r">
              <a:defRPr sz="1197">
                <a:solidFill>
                  <a:schemeClr val="tx1">
                    <a:tint val="82000"/>
                  </a:schemeClr>
                </a:solidFill>
              </a:defRPr>
            </a:lvl1pPr>
          </a:lstStyle>
          <a:p>
            <a:fld id="{1DD28B09-1A5C-8241-A21F-DB8C988A271D}" type="slidenum">
              <a:rPr lang="en-US" smtClean="0"/>
              <a:t>‹#›</a:t>
            </a:fld>
            <a:endParaRPr lang="en-US"/>
          </a:p>
        </p:txBody>
      </p:sp>
    </p:spTree>
    <p:extLst>
      <p:ext uri="{BB962C8B-B14F-4D97-AF65-F5344CB8AC3E}">
        <p14:creationId xmlns:p14="http://schemas.microsoft.com/office/powerpoint/2010/main" val="308183061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sldNum="0" hdr="0" ftr="0" dt="0"/>
  <p:txStyles>
    <p:titleStyle>
      <a:lvl1pPr algn="l" defTabSz="912114" rtl="0" eaLnBrk="1" latinLnBrk="0" hangingPunct="1">
        <a:lnSpc>
          <a:spcPct val="90000"/>
        </a:lnSpc>
        <a:spcBef>
          <a:spcPct val="0"/>
        </a:spcBef>
        <a:buNone/>
        <a:defRPr sz="4389"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Font typeface="Arial" panose="020B0604020202020204" pitchFamily="34" charset="0"/>
        <a:buChar char="•"/>
        <a:defRPr sz="2793"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Font typeface="Arial" panose="020B0604020202020204" pitchFamily="34" charset="0"/>
        <a:buChar char="•"/>
        <a:defRPr sz="2394"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Font typeface="Arial" panose="020B0604020202020204" pitchFamily="34" charset="0"/>
        <a:buChar char="•"/>
        <a:defRPr sz="1995"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uml.edu/pandt"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mailto:pandt@uml.edu"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1.xml"/><Relationship Id="rId1" Type="http://schemas.openxmlformats.org/officeDocument/2006/relationships/slideLayout" Target="../slideLayouts/slideLayout28.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hyperlink" Target="https://www.uml.edu/Academics/Provost-office/Faculty-success/advance/personnel-practices/confronting-bias-personnel-protocol.aspx" TargetMode="External"/><Relationship Id="rId2" Type="http://schemas.openxmlformats.org/officeDocument/2006/relationships/hyperlink" Target="https://www.uml.edu/academics/provost-office/faculty-success/advance/personnel-practices/best-practices-bias-personnel-decisions.aspx" TargetMode="External"/><Relationship Id="rId1" Type="http://schemas.openxmlformats.org/officeDocument/2006/relationships/slideLayout" Target="../slideLayouts/slideLayout30.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hyperlink" Target="mailto:pandt@uml.edu"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hyperlink" Target="https://powerforms.docusign.net/be96337c-14e0-458f-935e-2a0cb56b38b5?env=na2&amp;acct=1414feb7-5343-4689-999f-c3b89141fef7&amp;accountId=1414feb7-5343-4689-999f-c3b89141fef7" TargetMode="Externa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mailto:pandt@uml.edu" TargetMode="External"/><Relationship Id="rId2" Type="http://schemas.openxmlformats.org/officeDocument/2006/relationships/hyperlink" Target="http://www.uml.edu/pandt"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err="1"/>
              <a:t>Umass</a:t>
            </a:r>
            <a:r>
              <a:rPr lang="en-US" dirty="0"/>
              <a:t> Lowell</a:t>
            </a:r>
          </a:p>
        </p:txBody>
      </p:sp>
      <p:sp>
        <p:nvSpPr>
          <p:cNvPr id="6" name="Subtitle 5"/>
          <p:cNvSpPr>
            <a:spLocks noGrp="1"/>
          </p:cNvSpPr>
          <p:nvPr>
            <p:ph type="subTitle" idx="1"/>
          </p:nvPr>
        </p:nvSpPr>
        <p:spPr>
          <a:xfrm>
            <a:off x="442119" y="3581400"/>
            <a:ext cx="8001000" cy="1447800"/>
          </a:xfrm>
        </p:spPr>
        <p:txBody>
          <a:bodyPr lIns="91440" tIns="45720" rIns="91440" bIns="45720" anchor="t">
            <a:normAutofit/>
          </a:bodyPr>
          <a:lstStyle/>
          <a:p>
            <a:r>
              <a:rPr lang="en-US" sz="2400" b="1"/>
              <a:t>Promotion &amp; Tenure REVIEWER PREPARATION</a:t>
            </a:r>
          </a:p>
          <a:p>
            <a:r>
              <a:rPr lang="en-US" sz="2400">
                <a:latin typeface="Century Gothic"/>
                <a:ea typeface="Verdana"/>
                <a:cs typeface="Arial"/>
              </a:rPr>
              <a:t>September 23, 2026</a:t>
            </a:r>
          </a:p>
        </p:txBody>
      </p:sp>
    </p:spTree>
    <p:extLst>
      <p:ext uri="{BB962C8B-B14F-4D97-AF65-F5344CB8AC3E}">
        <p14:creationId xmlns:p14="http://schemas.microsoft.com/office/powerpoint/2010/main" val="1697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FC3B3-AA6F-9938-799B-84F61ABA82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622ED2-D282-C423-1BC3-ECA7AF23FDF9}"/>
              </a:ext>
            </a:extLst>
          </p:cNvPr>
          <p:cNvSpPr>
            <a:spLocks noGrp="1"/>
          </p:cNvSpPr>
          <p:nvPr>
            <p:ph type="title"/>
          </p:nvPr>
        </p:nvSpPr>
        <p:spPr/>
        <p:txBody>
          <a:bodyPr/>
          <a:lstStyle/>
          <a:p>
            <a:r>
              <a:rPr lang="en-US"/>
              <a:t>Before we begin</a:t>
            </a:r>
          </a:p>
        </p:txBody>
      </p:sp>
      <p:sp>
        <p:nvSpPr>
          <p:cNvPr id="4" name="Text Placeholder 3">
            <a:extLst>
              <a:ext uri="{FF2B5EF4-FFF2-40B4-BE49-F238E27FC236}">
                <a16:creationId xmlns:a16="http://schemas.microsoft.com/office/drawing/2014/main" id="{5452EA98-5580-1CD7-F20A-B0BBA68EA9B5}"/>
              </a:ext>
            </a:extLst>
          </p:cNvPr>
          <p:cNvSpPr>
            <a:spLocks noGrp="1"/>
          </p:cNvSpPr>
          <p:nvPr>
            <p:ph type="body" sz="quarter" idx="11"/>
          </p:nvPr>
        </p:nvSpPr>
        <p:spPr>
          <a:xfrm>
            <a:off x="1606355" y="1553981"/>
            <a:ext cx="8949128" cy="4800600"/>
          </a:xfrm>
        </p:spPr>
        <p:txBody>
          <a:bodyPr/>
          <a:lstStyle/>
          <a:p>
            <a:pPr marL="0" indent="0">
              <a:lnSpc>
                <a:spcPts val="4000"/>
              </a:lnSpc>
              <a:spcBef>
                <a:spcPts val="0"/>
              </a:spcBef>
              <a:buNone/>
            </a:pPr>
            <a:r>
              <a:rPr lang="en-US" b="1"/>
              <a:t>This slide deck and additional materials designed to help your committee </a:t>
            </a:r>
            <a:r>
              <a:rPr lang="en-US" b="1">
                <a:solidFill>
                  <a:srgbClr val="FF0000"/>
                </a:solidFill>
              </a:rPr>
              <a:t>will be shared with you </a:t>
            </a:r>
            <a:r>
              <a:rPr lang="en-US" b="1"/>
              <a:t>after this meeting.  </a:t>
            </a:r>
          </a:p>
          <a:p>
            <a:pPr marL="0" indent="0">
              <a:lnSpc>
                <a:spcPts val="4000"/>
              </a:lnSpc>
              <a:spcBef>
                <a:spcPts val="0"/>
              </a:spcBef>
              <a:buNone/>
            </a:pPr>
            <a:endParaRPr lang="en-US" b="1"/>
          </a:p>
          <a:p>
            <a:pPr marL="0" indent="0">
              <a:lnSpc>
                <a:spcPts val="4000"/>
              </a:lnSpc>
              <a:spcBef>
                <a:spcPts val="0"/>
              </a:spcBef>
              <a:buNone/>
            </a:pPr>
            <a:r>
              <a:rPr lang="en-US"/>
              <a:t>The P&amp;T Website offers a great deal of information! </a:t>
            </a:r>
          </a:p>
          <a:p>
            <a:pPr marL="0" indent="0">
              <a:lnSpc>
                <a:spcPts val="4000"/>
              </a:lnSpc>
              <a:spcBef>
                <a:spcPts val="0"/>
              </a:spcBef>
              <a:buNone/>
            </a:pPr>
            <a:r>
              <a:rPr lang="en-US"/>
              <a:t>Visit </a:t>
            </a:r>
            <a:r>
              <a:rPr lang="en-US">
                <a:hlinkClick r:id="rId3"/>
              </a:rPr>
              <a:t>www.uml.edu/pandt</a:t>
            </a:r>
            <a:r>
              <a:rPr lang="en-US"/>
              <a:t>.</a:t>
            </a:r>
          </a:p>
          <a:p>
            <a:pPr marL="0" indent="0">
              <a:lnSpc>
                <a:spcPts val="4000"/>
              </a:lnSpc>
              <a:spcBef>
                <a:spcPts val="0"/>
              </a:spcBef>
              <a:buNone/>
            </a:pPr>
            <a:endParaRPr lang="en-US"/>
          </a:p>
          <a:p>
            <a:pPr marL="0" indent="0">
              <a:lnSpc>
                <a:spcPts val="4000"/>
              </a:lnSpc>
              <a:spcBef>
                <a:spcPts val="0"/>
              </a:spcBef>
              <a:buNone/>
            </a:pPr>
            <a:r>
              <a:rPr lang="en-US"/>
              <a:t>For procedural questions, contact </a:t>
            </a:r>
            <a:r>
              <a:rPr lang="en-US" err="1"/>
              <a:t>pandt@uml.edu</a:t>
            </a:r>
            <a:r>
              <a:rPr lang="en-US"/>
              <a:t>.</a:t>
            </a:r>
          </a:p>
        </p:txBody>
      </p:sp>
    </p:spTree>
    <p:extLst>
      <p:ext uri="{BB962C8B-B14F-4D97-AF65-F5344CB8AC3E}">
        <p14:creationId xmlns:p14="http://schemas.microsoft.com/office/powerpoint/2010/main" val="1365896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7050A-1A32-8106-4B64-B19D79F49C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48D1F75-56AE-2C37-64C1-35F8F88372D1}"/>
              </a:ext>
            </a:extLst>
          </p:cNvPr>
          <p:cNvSpPr>
            <a:spLocks noGrp="1"/>
          </p:cNvSpPr>
          <p:nvPr>
            <p:ph type="title"/>
          </p:nvPr>
        </p:nvSpPr>
        <p:spPr/>
        <p:txBody>
          <a:bodyPr/>
          <a:lstStyle/>
          <a:p>
            <a:r>
              <a:rPr lang="en-US"/>
              <a:t>IMPORTANT REMINDER</a:t>
            </a:r>
          </a:p>
        </p:txBody>
      </p:sp>
      <p:sp>
        <p:nvSpPr>
          <p:cNvPr id="4" name="Text Placeholder 3">
            <a:extLst>
              <a:ext uri="{FF2B5EF4-FFF2-40B4-BE49-F238E27FC236}">
                <a16:creationId xmlns:a16="http://schemas.microsoft.com/office/drawing/2014/main" id="{5CFEAD93-CE91-7ADF-8132-FBC67A086928}"/>
              </a:ext>
            </a:extLst>
          </p:cNvPr>
          <p:cNvSpPr>
            <a:spLocks noGrp="1"/>
          </p:cNvSpPr>
          <p:nvPr>
            <p:ph type="body" sz="quarter" idx="11"/>
          </p:nvPr>
        </p:nvSpPr>
        <p:spPr>
          <a:xfrm>
            <a:off x="746919" y="1292724"/>
            <a:ext cx="10668000" cy="4800600"/>
          </a:xfrm>
        </p:spPr>
        <p:txBody>
          <a:bodyPr/>
          <a:lstStyle/>
          <a:p>
            <a:pPr marL="0" indent="0">
              <a:lnSpc>
                <a:spcPts val="3500"/>
              </a:lnSpc>
              <a:spcBef>
                <a:spcPts val="0"/>
              </a:spcBef>
              <a:buNone/>
            </a:pPr>
            <a:r>
              <a:rPr lang="en-US" sz="2300"/>
              <a:t>The Provost’s guidelines provide recommendations to the candidate developing a portfolio for promotion and tenure on ways to present their accomplishments effectively and concisely. They were developed to promote consistency in the organization of the candidate’s materials, to provide the candidate with an understanding of what reviewers look for, and to provide clarity to readers at various levels of review. </a:t>
            </a:r>
          </a:p>
          <a:p>
            <a:pPr marL="0" indent="0">
              <a:lnSpc>
                <a:spcPts val="3500"/>
              </a:lnSpc>
              <a:spcBef>
                <a:spcPts val="0"/>
              </a:spcBef>
              <a:buNone/>
            </a:pPr>
            <a:endParaRPr lang="en-US" sz="2300"/>
          </a:p>
          <a:p>
            <a:pPr marL="0" indent="0">
              <a:lnSpc>
                <a:spcPts val="3500"/>
              </a:lnSpc>
              <a:spcBef>
                <a:spcPts val="0"/>
              </a:spcBef>
              <a:buNone/>
            </a:pPr>
            <a:r>
              <a:rPr lang="en-US" sz="2300" b="1">
                <a:highlight>
                  <a:srgbClr val="FFFF00"/>
                </a:highlight>
              </a:rPr>
              <a:t>Neither the guidelines nor today’s discussion supersede, replace the language of the MSP contract, or reflect a comprehensive statement of MSP contract principles. The faculty candidate, members of personnel committees, and chairs are expected to review the relevant sections of the MSP contract. </a:t>
            </a:r>
          </a:p>
        </p:txBody>
      </p:sp>
    </p:spTree>
    <p:extLst>
      <p:ext uri="{BB962C8B-B14F-4D97-AF65-F5344CB8AC3E}">
        <p14:creationId xmlns:p14="http://schemas.microsoft.com/office/powerpoint/2010/main" val="972395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Thank you for serving</a:t>
            </a:r>
          </a:p>
        </p:txBody>
      </p:sp>
      <p:sp>
        <p:nvSpPr>
          <p:cNvPr id="4" name="Text Placeholder 3"/>
          <p:cNvSpPr>
            <a:spLocks noGrp="1"/>
          </p:cNvSpPr>
          <p:nvPr>
            <p:ph type="body" sz="quarter" idx="11"/>
          </p:nvPr>
        </p:nvSpPr>
        <p:spPr>
          <a:xfrm>
            <a:off x="1737519" y="1524000"/>
            <a:ext cx="8686800" cy="4800600"/>
          </a:xfrm>
        </p:spPr>
        <p:txBody>
          <a:bodyPr/>
          <a:lstStyle/>
          <a:p>
            <a:pPr marL="0" indent="0">
              <a:lnSpc>
                <a:spcPts val="4000"/>
              </a:lnSpc>
              <a:spcBef>
                <a:spcPts val="0"/>
              </a:spcBef>
              <a:buNone/>
            </a:pPr>
            <a:r>
              <a:rPr lang="en-US"/>
              <a:t>The granting of tenure is the single most important personnel decision made by the University. Tenure, once attained, shall confer upon the individual the right to hold their position and not to be removed there from except as provided through due process and for just cause. Barring unforeseen circumstances, tenure obligates the University to the employment of an individual for the balance of their professional life.</a:t>
            </a:r>
          </a:p>
        </p:txBody>
      </p:sp>
    </p:spTree>
    <p:extLst>
      <p:ext uri="{BB962C8B-B14F-4D97-AF65-F5344CB8AC3E}">
        <p14:creationId xmlns:p14="http://schemas.microsoft.com/office/powerpoint/2010/main" val="3108262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E6D099-F126-A046-895A-97B9C8FBEC4E}"/>
              </a:ext>
            </a:extLst>
          </p:cNvPr>
          <p:cNvSpPr>
            <a:spLocks noGrp="1"/>
          </p:cNvSpPr>
          <p:nvPr>
            <p:ph type="title"/>
          </p:nvPr>
        </p:nvSpPr>
        <p:spPr/>
        <p:txBody>
          <a:bodyPr/>
          <a:lstStyle/>
          <a:p>
            <a:r>
              <a:rPr lang="en-US"/>
              <a:t>Professionalism in the process</a:t>
            </a:r>
          </a:p>
        </p:txBody>
      </p:sp>
      <p:sp>
        <p:nvSpPr>
          <p:cNvPr id="4" name="Text Placeholder 3">
            <a:extLst>
              <a:ext uri="{FF2B5EF4-FFF2-40B4-BE49-F238E27FC236}">
                <a16:creationId xmlns:a16="http://schemas.microsoft.com/office/drawing/2014/main" id="{7AD917A8-B4E3-DC48-8485-4F36A88D84A5}"/>
              </a:ext>
            </a:extLst>
          </p:cNvPr>
          <p:cNvSpPr>
            <a:spLocks noGrp="1"/>
          </p:cNvSpPr>
          <p:nvPr>
            <p:ph type="body" sz="quarter" idx="11"/>
          </p:nvPr>
        </p:nvSpPr>
        <p:spPr>
          <a:xfrm>
            <a:off x="1813719" y="1752600"/>
            <a:ext cx="8534400" cy="4267200"/>
          </a:xfrm>
        </p:spPr>
        <p:txBody>
          <a:bodyPr/>
          <a:lstStyle/>
          <a:p>
            <a:r>
              <a:rPr lang="en-US"/>
              <a:t>Faculty who serve on review committees are obliged to fully inform themselves concerning the credentials and qualifications of candidates.</a:t>
            </a:r>
          </a:p>
          <a:p>
            <a:pPr marL="0" indent="0">
              <a:buNone/>
            </a:pPr>
            <a:endParaRPr lang="en-US"/>
          </a:p>
          <a:p>
            <a:r>
              <a:rPr lang="en-US"/>
              <a:t>The promotion and tenure process is a confidential personnel matter.  No reviewer should discuss or disclose proceedings of committee meetings or documents associated with the process outside the appropriate convenings.</a:t>
            </a:r>
          </a:p>
        </p:txBody>
      </p:sp>
    </p:spTree>
    <p:extLst>
      <p:ext uri="{BB962C8B-B14F-4D97-AF65-F5344CB8AC3E}">
        <p14:creationId xmlns:p14="http://schemas.microsoft.com/office/powerpoint/2010/main" val="1026493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3A13B2-1666-154A-9DAF-70C4777FB4F4}"/>
              </a:ext>
            </a:extLst>
          </p:cNvPr>
          <p:cNvSpPr>
            <a:spLocks noGrp="1"/>
          </p:cNvSpPr>
          <p:nvPr>
            <p:ph type="title"/>
          </p:nvPr>
        </p:nvSpPr>
        <p:spPr/>
        <p:txBody>
          <a:bodyPr/>
          <a:lstStyle/>
          <a:p>
            <a:r>
              <a:rPr lang="en-US"/>
              <a:t>RECENT Updates</a:t>
            </a:r>
          </a:p>
        </p:txBody>
      </p:sp>
      <p:sp>
        <p:nvSpPr>
          <p:cNvPr id="4" name="Text Placeholder 3">
            <a:extLst>
              <a:ext uri="{FF2B5EF4-FFF2-40B4-BE49-F238E27FC236}">
                <a16:creationId xmlns:a16="http://schemas.microsoft.com/office/drawing/2014/main" id="{D690D205-F154-5844-AE5C-68FF1C13DFF3}"/>
              </a:ext>
            </a:extLst>
          </p:cNvPr>
          <p:cNvSpPr>
            <a:spLocks noGrp="1"/>
          </p:cNvSpPr>
          <p:nvPr>
            <p:ph type="body" sz="quarter" idx="11"/>
          </p:nvPr>
        </p:nvSpPr>
        <p:spPr>
          <a:xfrm>
            <a:off x="746919" y="1541721"/>
            <a:ext cx="10668000" cy="4770474"/>
          </a:xfrm>
        </p:spPr>
        <p:txBody>
          <a:bodyPr/>
          <a:lstStyle/>
          <a:p>
            <a:pPr>
              <a:lnSpc>
                <a:spcPct val="120000"/>
              </a:lnSpc>
              <a:spcBef>
                <a:spcPts val="0"/>
              </a:spcBef>
              <a:spcAft>
                <a:spcPts val="2200"/>
              </a:spcAft>
            </a:pPr>
            <a:r>
              <a:rPr lang="en-US" sz="2400"/>
              <a:t>University Rank and Tenure (URT) Committee now includes a full teaching/clinical faculty representative. This representative will vote on cases of teaching/clinical faculty only. The representative will be elected by MSP.</a:t>
            </a:r>
          </a:p>
          <a:p>
            <a:pPr>
              <a:lnSpc>
                <a:spcPct val="120000"/>
              </a:lnSpc>
              <a:spcBef>
                <a:spcPts val="0"/>
              </a:spcBef>
            </a:pPr>
            <a:r>
              <a:rPr lang="en-US" sz="2400" b="1"/>
              <a:t>Prior to being forwarded to </a:t>
            </a:r>
            <a:r>
              <a:rPr lang="en-US" sz="2400" b="1">
                <a:hlinkClick r:id="rId3"/>
              </a:rPr>
              <a:t>pandt@uml.edu</a:t>
            </a:r>
            <a:r>
              <a:rPr lang="en-US" sz="2400" b="1"/>
              <a:t> by the established deadline,   DPC letters must be reviewed by the Chair, and CPC letters must be  reviewed by the Dean.  In the case of a candidate who is a Chair, the DPC letter must be reviewed by the Dean prior to being sent.</a:t>
            </a:r>
          </a:p>
          <a:p>
            <a:pPr marL="0" indent="0">
              <a:spcBef>
                <a:spcPts val="0"/>
              </a:spcBef>
              <a:spcAft>
                <a:spcPts val="1400"/>
              </a:spcAft>
              <a:buNone/>
            </a:pPr>
            <a:r>
              <a:rPr lang="en-US" sz="2400" i="1">
                <a:solidFill>
                  <a:srgbClr val="FF0000"/>
                </a:solidFill>
              </a:rPr>
              <a:t>		More details on this “pre-submission check” later in this presentation!</a:t>
            </a:r>
          </a:p>
          <a:p>
            <a:pPr>
              <a:lnSpc>
                <a:spcPct val="120000"/>
              </a:lnSpc>
              <a:spcBef>
                <a:spcPts val="0"/>
              </a:spcBef>
              <a:spcAft>
                <a:spcPts val="2200"/>
              </a:spcAft>
            </a:pPr>
            <a:r>
              <a:rPr lang="en-US" sz="2400"/>
              <a:t>Optional COVID tenure delay continues for faculty hired before September, 2021.</a:t>
            </a:r>
          </a:p>
          <a:p>
            <a:pPr marL="0" indent="0">
              <a:lnSpc>
                <a:spcPct val="150000"/>
              </a:lnSpc>
              <a:spcBef>
                <a:spcPts val="0"/>
              </a:spcBef>
              <a:buNone/>
            </a:pPr>
            <a:endParaRPr lang="en-US"/>
          </a:p>
          <a:p>
            <a:pPr marL="457146" lvl="1" indent="0">
              <a:lnSpc>
                <a:spcPct val="150000"/>
              </a:lnSpc>
              <a:spcBef>
                <a:spcPts val="0"/>
              </a:spcBef>
              <a:buNone/>
            </a:pPr>
            <a:endParaRPr lang="en-US"/>
          </a:p>
        </p:txBody>
      </p:sp>
    </p:spTree>
    <p:extLst>
      <p:ext uri="{BB962C8B-B14F-4D97-AF65-F5344CB8AC3E}">
        <p14:creationId xmlns:p14="http://schemas.microsoft.com/office/powerpoint/2010/main" val="579406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7DE338-3147-FF40-B7D8-BCA9833C8E6E}"/>
              </a:ext>
            </a:extLst>
          </p:cNvPr>
          <p:cNvSpPr>
            <a:spLocks noGrp="1"/>
          </p:cNvSpPr>
          <p:nvPr>
            <p:ph type="title"/>
          </p:nvPr>
        </p:nvSpPr>
        <p:spPr>
          <a:xfrm>
            <a:off x="746919" y="69107"/>
            <a:ext cx="10668000" cy="838200"/>
          </a:xfrm>
        </p:spPr>
        <p:txBody>
          <a:bodyPr/>
          <a:lstStyle/>
          <a:p>
            <a:r>
              <a:rPr lang="en-US"/>
              <a:t>Important dates</a:t>
            </a:r>
          </a:p>
        </p:txBody>
      </p:sp>
      <p:graphicFrame>
        <p:nvGraphicFramePr>
          <p:cNvPr id="6" name="Table 5">
            <a:extLst>
              <a:ext uri="{FF2B5EF4-FFF2-40B4-BE49-F238E27FC236}">
                <a16:creationId xmlns:a16="http://schemas.microsoft.com/office/drawing/2014/main" id="{053ADD9D-1456-0440-B3D4-98FCE97FEAF3}"/>
              </a:ext>
            </a:extLst>
          </p:cNvPr>
          <p:cNvGraphicFramePr>
            <a:graphicFrameLocks noGrp="1"/>
          </p:cNvGraphicFramePr>
          <p:nvPr>
            <p:extLst>
              <p:ext uri="{D42A27DB-BD31-4B8C-83A1-F6EECF244321}">
                <p14:modId xmlns:p14="http://schemas.microsoft.com/office/powerpoint/2010/main" val="1926369660"/>
              </p:ext>
            </p:extLst>
          </p:nvPr>
        </p:nvGraphicFramePr>
        <p:xfrm>
          <a:off x="1392865" y="1235874"/>
          <a:ext cx="8832898" cy="4972922"/>
        </p:xfrm>
        <a:graphic>
          <a:graphicData uri="http://schemas.openxmlformats.org/drawingml/2006/table">
            <a:tbl>
              <a:tblPr firstRow="1" bandRow="1">
                <a:tableStyleId>{5C22544A-7EE6-4342-B048-85BDC9FD1C3A}</a:tableStyleId>
              </a:tblPr>
              <a:tblGrid>
                <a:gridCol w="1180214">
                  <a:extLst>
                    <a:ext uri="{9D8B030D-6E8A-4147-A177-3AD203B41FA5}">
                      <a16:colId xmlns:a16="http://schemas.microsoft.com/office/drawing/2014/main" val="4007082587"/>
                    </a:ext>
                  </a:extLst>
                </a:gridCol>
                <a:gridCol w="1499191">
                  <a:extLst>
                    <a:ext uri="{9D8B030D-6E8A-4147-A177-3AD203B41FA5}">
                      <a16:colId xmlns:a16="http://schemas.microsoft.com/office/drawing/2014/main" val="490146001"/>
                    </a:ext>
                  </a:extLst>
                </a:gridCol>
                <a:gridCol w="2264735">
                  <a:extLst>
                    <a:ext uri="{9D8B030D-6E8A-4147-A177-3AD203B41FA5}">
                      <a16:colId xmlns:a16="http://schemas.microsoft.com/office/drawing/2014/main" val="1137120370"/>
                    </a:ext>
                  </a:extLst>
                </a:gridCol>
                <a:gridCol w="1679944">
                  <a:extLst>
                    <a:ext uri="{9D8B030D-6E8A-4147-A177-3AD203B41FA5}">
                      <a16:colId xmlns:a16="http://schemas.microsoft.com/office/drawing/2014/main" val="2310018826"/>
                    </a:ext>
                  </a:extLst>
                </a:gridCol>
                <a:gridCol w="2208814">
                  <a:extLst>
                    <a:ext uri="{9D8B030D-6E8A-4147-A177-3AD203B41FA5}">
                      <a16:colId xmlns:a16="http://schemas.microsoft.com/office/drawing/2014/main" val="2506162676"/>
                    </a:ext>
                  </a:extLst>
                </a:gridCol>
              </a:tblGrid>
              <a:tr h="1177717">
                <a:tc>
                  <a:txBody>
                    <a:bodyPr/>
                    <a:lstStyle/>
                    <a:p>
                      <a:r>
                        <a:rPr lang="en-US" sz="1800" dirty="0">
                          <a:solidFill>
                            <a:schemeClr val="tx1"/>
                          </a:solidFill>
                        </a:rPr>
                        <a:t>Review </a:t>
                      </a:r>
                    </a:p>
                    <a:p>
                      <a:r>
                        <a:rPr lang="en-US" sz="1800" dirty="0">
                          <a:solidFill>
                            <a:schemeClr val="tx1"/>
                          </a:solidFill>
                        </a:rPr>
                        <a:t>level</a:t>
                      </a:r>
                    </a:p>
                  </a:txBody>
                  <a:tcPr>
                    <a:solidFill>
                      <a:schemeClr val="accent1">
                        <a:lumMod val="60000"/>
                        <a:lumOff val="40000"/>
                      </a:schemeClr>
                    </a:solidFill>
                  </a:tcPr>
                </a:tc>
                <a:tc>
                  <a:txBody>
                    <a:bodyPr/>
                    <a:lstStyle/>
                    <a:p>
                      <a:r>
                        <a:rPr lang="en-US" sz="1800" dirty="0">
                          <a:solidFill>
                            <a:schemeClr val="tx1"/>
                          </a:solidFill>
                        </a:rPr>
                        <a:t>Access to file share begins</a:t>
                      </a:r>
                    </a:p>
                  </a:txBody>
                  <a:tcPr>
                    <a:solidFill>
                      <a:schemeClr val="accent1">
                        <a:lumMod val="60000"/>
                        <a:lumOff val="40000"/>
                      </a:schemeClr>
                    </a:solidFill>
                  </a:tcPr>
                </a:tc>
                <a:tc>
                  <a:txBody>
                    <a:bodyPr/>
                    <a:lstStyle/>
                    <a:p>
                      <a:r>
                        <a:rPr lang="en-US" sz="1800" dirty="0">
                          <a:solidFill>
                            <a:schemeClr val="tx1"/>
                          </a:solidFill>
                        </a:rPr>
                        <a:t>Candidate responses </a:t>
                      </a:r>
                      <a:r>
                        <a:rPr lang="en-US" sz="1800" b="0" dirty="0">
                          <a:solidFill>
                            <a:schemeClr val="tx1"/>
                          </a:solidFill>
                        </a:rPr>
                        <a:t>(to previous level) </a:t>
                      </a:r>
                      <a:r>
                        <a:rPr lang="en-US" sz="1800" dirty="0">
                          <a:solidFill>
                            <a:schemeClr val="tx1"/>
                          </a:solidFill>
                        </a:rPr>
                        <a:t>due</a:t>
                      </a:r>
                    </a:p>
                  </a:txBody>
                  <a:tcPr>
                    <a:solidFill>
                      <a:schemeClr val="accent1">
                        <a:lumMod val="60000"/>
                        <a:lumOff val="40000"/>
                      </a:schemeClr>
                    </a:solidFill>
                  </a:tcPr>
                </a:tc>
                <a:tc>
                  <a:txBody>
                    <a:bodyPr/>
                    <a:lstStyle/>
                    <a:p>
                      <a:r>
                        <a:rPr lang="en-US" sz="1800" dirty="0">
                          <a:solidFill>
                            <a:schemeClr val="tx1"/>
                          </a:solidFill>
                        </a:rPr>
                        <a:t>Committee meets</a:t>
                      </a:r>
                    </a:p>
                  </a:txBody>
                  <a:tcPr>
                    <a:solidFill>
                      <a:schemeClr val="accent1">
                        <a:lumMod val="60000"/>
                        <a:lumOff val="40000"/>
                      </a:schemeClr>
                    </a:solidFill>
                  </a:tcPr>
                </a:tc>
                <a:tc>
                  <a:txBody>
                    <a:bodyPr/>
                    <a:lstStyle/>
                    <a:p>
                      <a:r>
                        <a:rPr lang="en-US" sz="1800" dirty="0">
                          <a:solidFill>
                            <a:srgbClr val="0F0F0F"/>
                          </a:solidFill>
                        </a:rPr>
                        <a:t>Review letters due NOTE: </a:t>
                      </a:r>
                      <a:r>
                        <a:rPr lang="en-US" sz="1600" b="0" dirty="0">
                          <a:solidFill>
                            <a:srgbClr val="0F0F0F"/>
                          </a:solidFill>
                        </a:rPr>
                        <a:t>Chair or Dean Review to be completed prior to this date.</a:t>
                      </a:r>
                    </a:p>
                  </a:txBody>
                  <a:tcPr>
                    <a:solidFill>
                      <a:schemeClr val="accent1">
                        <a:lumMod val="60000"/>
                        <a:lumOff val="40000"/>
                      </a:schemeClr>
                    </a:solidFill>
                  </a:tcPr>
                </a:tc>
                <a:extLst>
                  <a:ext uri="{0D108BD9-81ED-4DB2-BD59-A6C34878D82A}">
                    <a16:rowId xmlns:a16="http://schemas.microsoft.com/office/drawing/2014/main" val="3704447655"/>
                  </a:ext>
                </a:extLst>
              </a:tr>
              <a:tr h="656931">
                <a:tc>
                  <a:txBody>
                    <a:bodyPr/>
                    <a:lstStyle/>
                    <a:p>
                      <a:r>
                        <a:rPr lang="en-US" sz="1800" b="0"/>
                        <a:t>DPC</a:t>
                      </a:r>
                    </a:p>
                  </a:txBody>
                  <a:tcPr anchor="ctr"/>
                </a:tc>
                <a:tc>
                  <a:txBody>
                    <a:bodyPr/>
                    <a:lstStyle/>
                    <a:p>
                      <a:pPr algn="ctr"/>
                      <a:r>
                        <a:rPr lang="en-US" sz="1800" b="0"/>
                        <a:t>10/05/26</a:t>
                      </a:r>
                      <a:endParaRPr lang="en-US"/>
                    </a:p>
                  </a:txBody>
                  <a:tcPr anchor="ctr"/>
                </a:tc>
                <a:tc>
                  <a:txBody>
                    <a:bodyPr/>
                    <a:lstStyle/>
                    <a:p>
                      <a:pPr algn="ctr"/>
                      <a:r>
                        <a:rPr lang="en-US" sz="1800" b="0"/>
                        <a:t>N/A</a:t>
                      </a:r>
                    </a:p>
                  </a:txBody>
                  <a:tcPr anchor="ctr"/>
                </a:tc>
                <a:tc>
                  <a:txBody>
                    <a:bodyPr/>
                    <a:lstStyle/>
                    <a:p>
                      <a:pPr algn="ctr"/>
                      <a:r>
                        <a:rPr lang="en-US" sz="1800" b="0"/>
                        <a:t>Committee determined</a:t>
                      </a:r>
                    </a:p>
                  </a:txBody>
                  <a:tcPr anchor="ctr"/>
                </a:tc>
                <a:tc>
                  <a:txBody>
                    <a:bodyPr/>
                    <a:lstStyle/>
                    <a:p>
                      <a:pPr algn="ctr"/>
                      <a:r>
                        <a:rPr lang="en-US" sz="1800" b="0"/>
                        <a:t>10/26/26</a:t>
                      </a:r>
                    </a:p>
                  </a:txBody>
                  <a:tcPr anchor="ctr"/>
                </a:tc>
                <a:extLst>
                  <a:ext uri="{0D108BD9-81ED-4DB2-BD59-A6C34878D82A}">
                    <a16:rowId xmlns:a16="http://schemas.microsoft.com/office/drawing/2014/main" val="2922839446"/>
                  </a:ext>
                </a:extLst>
              </a:tr>
              <a:tr h="733647">
                <a:tc>
                  <a:txBody>
                    <a:bodyPr/>
                    <a:lstStyle/>
                    <a:p>
                      <a:r>
                        <a:rPr lang="en-US" sz="1800" b="0"/>
                        <a:t>Chairs</a:t>
                      </a:r>
                    </a:p>
                  </a:txBody>
                  <a:tcPr anchor="ctr"/>
                </a:tc>
                <a:tc>
                  <a:txBody>
                    <a:bodyPr/>
                    <a:lstStyle/>
                    <a:p>
                      <a:pPr algn="ctr"/>
                      <a:r>
                        <a:rPr lang="en-US" sz="1800" b="0"/>
                        <a:t>9/15/26</a:t>
                      </a:r>
                    </a:p>
                  </a:txBody>
                  <a:tcPr anchor="ctr"/>
                </a:tc>
                <a:tc>
                  <a:txBody>
                    <a:bodyPr/>
                    <a:lstStyle/>
                    <a:p>
                      <a:pPr algn="ctr"/>
                      <a:r>
                        <a:rPr lang="en-US" sz="1800" b="0"/>
                        <a:t>11/2/26</a:t>
                      </a:r>
                    </a:p>
                  </a:txBody>
                  <a:tcPr anchor="ctr"/>
                </a:tc>
                <a:tc>
                  <a:txBody>
                    <a:bodyPr/>
                    <a:lstStyle/>
                    <a:p>
                      <a:pPr algn="ctr"/>
                      <a:r>
                        <a:rPr lang="en-US" sz="1800" b="0"/>
                        <a:t>N/A</a:t>
                      </a:r>
                    </a:p>
                  </a:txBody>
                  <a:tcPr anchor="ctr"/>
                </a:tc>
                <a:tc>
                  <a:txBody>
                    <a:bodyPr/>
                    <a:lstStyle/>
                    <a:p>
                      <a:pPr algn="ctr"/>
                      <a:r>
                        <a:rPr lang="en-US" sz="1800" b="0"/>
                        <a:t>11/09/26</a:t>
                      </a:r>
                    </a:p>
                  </a:txBody>
                  <a:tcPr anchor="ctr"/>
                </a:tc>
                <a:extLst>
                  <a:ext uri="{0D108BD9-81ED-4DB2-BD59-A6C34878D82A}">
                    <a16:rowId xmlns:a16="http://schemas.microsoft.com/office/drawing/2014/main" val="2809400553"/>
                  </a:ext>
                </a:extLst>
              </a:tr>
              <a:tr h="723014">
                <a:tc>
                  <a:txBody>
                    <a:bodyPr/>
                    <a:lstStyle/>
                    <a:p>
                      <a:r>
                        <a:rPr lang="en-US" sz="1800" b="0"/>
                        <a:t>CPC</a:t>
                      </a:r>
                    </a:p>
                  </a:txBody>
                  <a:tcPr anchor="ctr"/>
                </a:tc>
                <a:tc>
                  <a:txBody>
                    <a:bodyPr/>
                    <a:lstStyle/>
                    <a:p>
                      <a:pPr algn="ctr"/>
                      <a:r>
                        <a:rPr lang="en-US" sz="1800" b="0"/>
                        <a:t>11/09/26</a:t>
                      </a:r>
                    </a:p>
                  </a:txBody>
                  <a:tcPr anchor="ctr"/>
                </a:tc>
                <a:tc>
                  <a:txBody>
                    <a:bodyPr/>
                    <a:lstStyle/>
                    <a:p>
                      <a:pPr algn="ctr"/>
                      <a:r>
                        <a:rPr lang="en-US" sz="1800" b="0"/>
                        <a:t>11/16/26</a:t>
                      </a:r>
                    </a:p>
                  </a:txBody>
                  <a:tcPr anchor="ctr"/>
                </a:tc>
                <a:tc>
                  <a:txBody>
                    <a:bodyPr/>
                    <a:lstStyle/>
                    <a:p>
                      <a:pPr algn="ctr"/>
                      <a:r>
                        <a:rPr lang="en-US" sz="1800" b="0"/>
                        <a:t>Committee determined</a:t>
                      </a:r>
                    </a:p>
                  </a:txBody>
                  <a:tcPr anchor="ctr"/>
                </a:tc>
                <a:tc>
                  <a:txBody>
                    <a:bodyPr/>
                    <a:lstStyle/>
                    <a:p>
                      <a:pPr algn="ctr"/>
                      <a:r>
                        <a:rPr lang="en-US" sz="1800" b="0"/>
                        <a:t>12/07/26</a:t>
                      </a:r>
                    </a:p>
                  </a:txBody>
                  <a:tcPr anchor="ctr"/>
                </a:tc>
                <a:extLst>
                  <a:ext uri="{0D108BD9-81ED-4DB2-BD59-A6C34878D82A}">
                    <a16:rowId xmlns:a16="http://schemas.microsoft.com/office/drawing/2014/main" val="3331907855"/>
                  </a:ext>
                </a:extLst>
              </a:tr>
              <a:tr h="765544">
                <a:tc>
                  <a:txBody>
                    <a:bodyPr/>
                    <a:lstStyle/>
                    <a:p>
                      <a:r>
                        <a:rPr lang="en-US" sz="1800" b="0"/>
                        <a:t>Deans</a:t>
                      </a:r>
                    </a:p>
                  </a:txBody>
                  <a:tcPr anchor="ctr"/>
                </a:tc>
                <a:tc>
                  <a:txBody>
                    <a:bodyPr/>
                    <a:lstStyle/>
                    <a:p>
                      <a:pPr algn="ctr"/>
                      <a:r>
                        <a:rPr lang="en-US" sz="1800" b="0"/>
                        <a:t>12/7/26</a:t>
                      </a:r>
                    </a:p>
                  </a:txBody>
                  <a:tcPr anchor="ctr"/>
                </a:tc>
                <a:tc>
                  <a:txBody>
                    <a:bodyPr/>
                    <a:lstStyle/>
                    <a:p>
                      <a:pPr algn="ctr"/>
                      <a:r>
                        <a:rPr lang="en-US" sz="1800" b="0"/>
                        <a:t>12/14/26</a:t>
                      </a:r>
                    </a:p>
                  </a:txBody>
                  <a:tcPr anchor="ctr"/>
                </a:tc>
                <a:tc>
                  <a:txBody>
                    <a:bodyPr/>
                    <a:lstStyle/>
                    <a:p>
                      <a:pPr algn="ctr"/>
                      <a:r>
                        <a:rPr lang="en-US" sz="1800" b="0"/>
                        <a:t>N/A</a:t>
                      </a:r>
                    </a:p>
                  </a:txBody>
                  <a:tcPr anchor="ctr"/>
                </a:tc>
                <a:tc>
                  <a:txBody>
                    <a:bodyPr/>
                    <a:lstStyle/>
                    <a:p>
                      <a:pPr algn="ctr"/>
                      <a:r>
                        <a:rPr lang="en-US" sz="1800" b="0"/>
                        <a:t>1/11/27</a:t>
                      </a:r>
                    </a:p>
                  </a:txBody>
                  <a:tcPr anchor="ctr"/>
                </a:tc>
                <a:extLst>
                  <a:ext uri="{0D108BD9-81ED-4DB2-BD59-A6C34878D82A}">
                    <a16:rowId xmlns:a16="http://schemas.microsoft.com/office/drawing/2014/main" val="3865276561"/>
                  </a:ext>
                </a:extLst>
              </a:tr>
              <a:tr h="916069">
                <a:tc>
                  <a:txBody>
                    <a:bodyPr/>
                    <a:lstStyle/>
                    <a:p>
                      <a:r>
                        <a:rPr lang="en-US" sz="1800" b="0"/>
                        <a:t>URT</a:t>
                      </a:r>
                    </a:p>
                  </a:txBody>
                  <a:tcPr anchor="ctr"/>
                </a:tc>
                <a:tc>
                  <a:txBody>
                    <a:bodyPr/>
                    <a:lstStyle/>
                    <a:p>
                      <a:pPr algn="ctr"/>
                      <a:r>
                        <a:rPr lang="en-US" sz="1800" b="0"/>
                        <a:t>01/11/27</a:t>
                      </a:r>
                    </a:p>
                  </a:txBody>
                  <a:tcPr anchor="ctr"/>
                </a:tc>
                <a:tc>
                  <a:txBody>
                    <a:bodyPr/>
                    <a:lstStyle/>
                    <a:p>
                      <a:pPr algn="ctr"/>
                      <a:r>
                        <a:rPr lang="en-US" sz="1800" b="0"/>
                        <a:t>01/19/27</a:t>
                      </a:r>
                    </a:p>
                  </a:txBody>
                  <a:tcPr anchor="ctr"/>
                </a:tc>
                <a:tc>
                  <a:txBody>
                    <a:bodyPr/>
                    <a:lstStyle/>
                    <a:p>
                      <a:pPr algn="ctr"/>
                      <a:r>
                        <a:rPr lang="en-US" sz="1800" b="0"/>
                        <a:t>02/04/27 &amp;</a:t>
                      </a:r>
                    </a:p>
                    <a:p>
                      <a:pPr algn="ctr"/>
                      <a:r>
                        <a:rPr lang="en-US" sz="1800" b="0"/>
                        <a:t>02/05/27</a:t>
                      </a:r>
                    </a:p>
                  </a:txBody>
                  <a:tcPr anchor="ctr"/>
                </a:tc>
                <a:tc>
                  <a:txBody>
                    <a:bodyPr/>
                    <a:lstStyle/>
                    <a:p>
                      <a:pPr algn="ctr"/>
                      <a:r>
                        <a:rPr lang="en-US" sz="1800" b="0" dirty="0"/>
                        <a:t>02/16/27</a:t>
                      </a:r>
                    </a:p>
                  </a:txBody>
                  <a:tcPr anchor="ctr"/>
                </a:tc>
                <a:extLst>
                  <a:ext uri="{0D108BD9-81ED-4DB2-BD59-A6C34878D82A}">
                    <a16:rowId xmlns:a16="http://schemas.microsoft.com/office/drawing/2014/main" val="611998708"/>
                  </a:ext>
                </a:extLst>
              </a:tr>
            </a:tbl>
          </a:graphicData>
        </a:graphic>
      </p:graphicFrame>
    </p:spTree>
    <p:extLst>
      <p:ext uri="{BB962C8B-B14F-4D97-AF65-F5344CB8AC3E}">
        <p14:creationId xmlns:p14="http://schemas.microsoft.com/office/powerpoint/2010/main" val="3318047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Membership voting</a:t>
            </a:r>
          </a:p>
        </p:txBody>
      </p:sp>
      <p:sp>
        <p:nvSpPr>
          <p:cNvPr id="4" name="Text Placeholder 3"/>
          <p:cNvSpPr>
            <a:spLocks noGrp="1"/>
          </p:cNvSpPr>
          <p:nvPr>
            <p:ph type="body" sz="quarter" idx="11"/>
          </p:nvPr>
        </p:nvSpPr>
        <p:spPr>
          <a:xfrm>
            <a:off x="1158949" y="1145464"/>
            <a:ext cx="10035675" cy="5625759"/>
          </a:xfrm>
        </p:spPr>
        <p:txBody>
          <a:bodyPr lIns="91440" tIns="45720" rIns="91440" bIns="45720" anchor="t"/>
          <a:lstStyle/>
          <a:p>
            <a:pPr marL="342265" indent="-342265">
              <a:spcBef>
                <a:spcPts val="0"/>
              </a:spcBef>
              <a:spcAft>
                <a:spcPts val="400"/>
              </a:spcAft>
            </a:pPr>
            <a:r>
              <a:rPr lang="en-US">
                <a:latin typeface="Times New Roman"/>
                <a:cs typeface="Times New Roman"/>
              </a:rPr>
              <a:t>Committee members can vote at rank or below.</a:t>
            </a:r>
            <a:endParaRPr lang="en-US">
              <a:solidFill>
                <a:schemeClr val="tx1"/>
              </a:solidFill>
              <a:latin typeface="Times New Roman"/>
              <a:cs typeface="Times New Roman"/>
            </a:endParaRPr>
          </a:p>
          <a:p>
            <a:pPr marL="742315" lvl="1" indent="-285115">
              <a:spcBef>
                <a:spcPts val="0"/>
              </a:spcBef>
              <a:spcAft>
                <a:spcPts val="800"/>
              </a:spcAft>
            </a:pPr>
            <a:r>
              <a:rPr lang="en-US" sz="2000">
                <a:solidFill>
                  <a:srgbClr val="0D0D0D"/>
                </a:solidFill>
                <a:latin typeface="Times New Roman"/>
                <a:cs typeface="Times New Roman"/>
              </a:rPr>
              <a:t>Only Full Professors (both tenure or teaching/clinical track) vote on cases of faculty seeking promotion to Full Teaching or Full Clinical Professor.</a:t>
            </a:r>
          </a:p>
          <a:p>
            <a:pPr marL="457200" lvl="1" indent="0">
              <a:spcBef>
                <a:spcPts val="0"/>
              </a:spcBef>
              <a:spcAft>
                <a:spcPts val="800"/>
              </a:spcAft>
              <a:buNone/>
            </a:pPr>
            <a:endParaRPr lang="en-US" sz="800">
              <a:solidFill>
                <a:srgbClr val="0D0D0D"/>
              </a:solidFill>
              <a:latin typeface="Times New Roman"/>
              <a:cs typeface="Times New Roman"/>
            </a:endParaRPr>
          </a:p>
          <a:p>
            <a:pPr marL="342265" indent="-342265">
              <a:spcBef>
                <a:spcPts val="0"/>
              </a:spcBef>
              <a:spcAft>
                <a:spcPts val="400"/>
              </a:spcAft>
            </a:pPr>
            <a:r>
              <a:rPr lang="en-US">
                <a:solidFill>
                  <a:schemeClr val="tx1"/>
                </a:solidFill>
                <a:latin typeface="Times New Roman"/>
                <a:cs typeface="Times New Roman"/>
              </a:rPr>
              <a:t>A rank-eligible teaching or clinical faculty member must be present to vote on teaching- or clinical-track candidates – this has been extended to include URT.  </a:t>
            </a:r>
          </a:p>
          <a:p>
            <a:pPr marL="0" indent="0">
              <a:spcBef>
                <a:spcPts val="0"/>
              </a:spcBef>
              <a:spcAft>
                <a:spcPts val="400"/>
              </a:spcAft>
              <a:buNone/>
            </a:pPr>
            <a:endParaRPr lang="en-US" sz="800">
              <a:solidFill>
                <a:schemeClr val="tx1"/>
              </a:solidFill>
              <a:latin typeface="Times New Roman"/>
              <a:cs typeface="Times New Roman"/>
            </a:endParaRPr>
          </a:p>
          <a:p>
            <a:pPr marL="342265" indent="-342265">
              <a:spcBef>
                <a:spcPts val="0"/>
              </a:spcBef>
              <a:spcAft>
                <a:spcPts val="400"/>
              </a:spcAft>
            </a:pPr>
            <a:r>
              <a:rPr lang="en-US">
                <a:latin typeface="Times New Roman"/>
                <a:cs typeface="Times New Roman"/>
              </a:rPr>
              <a:t>One person – one vote. </a:t>
            </a:r>
            <a:endParaRPr lang="en-US"/>
          </a:p>
          <a:p>
            <a:pPr marL="742315" lvl="1" indent="-285115">
              <a:spcBef>
                <a:spcPts val="0"/>
              </a:spcBef>
              <a:spcAft>
                <a:spcPts val="800"/>
              </a:spcAft>
            </a:pPr>
            <a:r>
              <a:rPr lang="en-US" sz="2000">
                <a:solidFill>
                  <a:schemeClr val="tx1"/>
                </a:solidFill>
                <a:latin typeface="Times New Roman"/>
                <a:cs typeface="Times New Roman"/>
              </a:rPr>
              <a:t>Chairs do not serve on DPCs for matters of promotion &amp; tenure.</a:t>
            </a:r>
            <a:endParaRPr lang="en-US" sz="2000">
              <a:solidFill>
                <a:schemeClr val="tx1"/>
              </a:solidFill>
            </a:endParaRPr>
          </a:p>
          <a:p>
            <a:pPr marL="742315" lvl="1" indent="-285115">
              <a:spcBef>
                <a:spcPts val="0"/>
              </a:spcBef>
              <a:spcAft>
                <a:spcPts val="800"/>
              </a:spcAft>
            </a:pPr>
            <a:r>
              <a:rPr lang="en-US" sz="2000">
                <a:solidFill>
                  <a:schemeClr val="tx1"/>
                </a:solidFill>
                <a:latin typeface="Times New Roman"/>
                <a:cs typeface="Times New Roman"/>
              </a:rPr>
              <a:t>CPC members will recuse themselves from votes for faculty members from their own department.  </a:t>
            </a:r>
            <a:endParaRPr lang="en-US" sz="2000">
              <a:solidFill>
                <a:schemeClr val="tx1"/>
              </a:solidFill>
            </a:endParaRPr>
          </a:p>
          <a:p>
            <a:pPr marL="742315" lvl="1" indent="-285115">
              <a:spcBef>
                <a:spcPts val="0"/>
              </a:spcBef>
              <a:spcAft>
                <a:spcPts val="800"/>
              </a:spcAft>
            </a:pPr>
            <a:r>
              <a:rPr lang="en-US" sz="2000">
                <a:solidFill>
                  <a:schemeClr val="tx1"/>
                </a:solidFill>
                <a:latin typeface="Times New Roman"/>
                <a:cs typeface="Times New Roman"/>
              </a:rPr>
              <a:t>URT members will recuse themselves from votes for faculty members from their own college; the Provost convenes but does not vote at URT.</a:t>
            </a:r>
          </a:p>
        </p:txBody>
      </p:sp>
    </p:spTree>
    <p:extLst>
      <p:ext uri="{BB962C8B-B14F-4D97-AF65-F5344CB8AC3E}">
        <p14:creationId xmlns:p14="http://schemas.microsoft.com/office/powerpoint/2010/main" val="1435551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committee Practices</a:t>
            </a:r>
            <a:endParaRPr lang="en-US" sz="1400"/>
          </a:p>
        </p:txBody>
      </p:sp>
      <p:sp>
        <p:nvSpPr>
          <p:cNvPr id="4" name="Text Placeholder 3"/>
          <p:cNvSpPr>
            <a:spLocks noGrp="1"/>
          </p:cNvSpPr>
          <p:nvPr>
            <p:ph type="body" sz="quarter" idx="11"/>
          </p:nvPr>
        </p:nvSpPr>
        <p:spPr>
          <a:xfrm>
            <a:off x="899318" y="1269574"/>
            <a:ext cx="10441343" cy="4989786"/>
          </a:xfrm>
        </p:spPr>
        <p:txBody>
          <a:bodyPr lIns="91440" tIns="45720" rIns="91440" bIns="45720" anchor="t"/>
          <a:lstStyle/>
          <a:p>
            <a:pPr marL="342265" indent="-342265">
              <a:spcBef>
                <a:spcPts val="0"/>
              </a:spcBef>
              <a:spcAft>
                <a:spcPts val="1800"/>
              </a:spcAft>
            </a:pPr>
            <a:r>
              <a:rPr lang="en-US" sz="2300">
                <a:latin typeface="Times New Roman"/>
                <a:cs typeface="Times New Roman"/>
              </a:rPr>
              <a:t>DPC and CPC meetings should be held in person.</a:t>
            </a:r>
          </a:p>
          <a:p>
            <a:pPr marL="342265" indent="-342265">
              <a:spcBef>
                <a:spcPts val="0"/>
              </a:spcBef>
              <a:spcAft>
                <a:spcPts val="1800"/>
              </a:spcAft>
            </a:pPr>
            <a:r>
              <a:rPr lang="en-US" sz="2300">
                <a:latin typeface="Times New Roman"/>
                <a:cs typeface="Times New Roman"/>
              </a:rPr>
              <a:t>CPC members will present faculty candidates from their own department in order to carry forward insights from the DPC discussion,</a:t>
            </a:r>
            <a:r>
              <a:rPr lang="en-US" sz="2300" b="1">
                <a:latin typeface="Times New Roman"/>
                <a:cs typeface="Times New Roman"/>
              </a:rPr>
              <a:t> but will not participate in the vote. </a:t>
            </a:r>
            <a:endParaRPr lang="en-US" sz="2300" b="1"/>
          </a:p>
          <a:p>
            <a:pPr marL="342265" indent="-342265">
              <a:spcBef>
                <a:spcPts val="0"/>
              </a:spcBef>
              <a:spcAft>
                <a:spcPts val="1800"/>
              </a:spcAft>
            </a:pPr>
            <a:r>
              <a:rPr lang="en-US" sz="2300">
                <a:latin typeface="Times New Roman"/>
                <a:cs typeface="Times New Roman"/>
              </a:rPr>
              <a:t>Similarly, URT members will present faculty candidates from their own college </a:t>
            </a:r>
            <a:r>
              <a:rPr lang="en-US" sz="2300" b="1">
                <a:latin typeface="Times New Roman"/>
                <a:cs typeface="Times New Roman"/>
              </a:rPr>
              <a:t>but will not participate in the vote. </a:t>
            </a:r>
          </a:p>
          <a:p>
            <a:pPr marL="342265" indent="-342265">
              <a:spcBef>
                <a:spcPts val="0"/>
              </a:spcBef>
              <a:spcAft>
                <a:spcPts val="1800"/>
              </a:spcAft>
            </a:pPr>
            <a:r>
              <a:rPr lang="en-US" sz="2300">
                <a:latin typeface="Times New Roman"/>
                <a:cs typeface="Times New Roman"/>
              </a:rPr>
              <a:t>Committee members not present for the discussion may not participate in the vote.</a:t>
            </a:r>
            <a:endParaRPr lang="en-US" sz="2300"/>
          </a:p>
          <a:p>
            <a:pPr marL="342265" indent="-342265">
              <a:spcBef>
                <a:spcPts val="0"/>
              </a:spcBef>
              <a:spcAft>
                <a:spcPts val="1800"/>
              </a:spcAft>
            </a:pPr>
            <a:r>
              <a:rPr lang="en-US" sz="2300">
                <a:solidFill>
                  <a:schemeClr val="tx1"/>
                </a:solidFill>
                <a:latin typeface="Times New Roman"/>
                <a:cs typeface="Times New Roman"/>
              </a:rPr>
              <a:t>Committee chairs should plan the order of review and provide a brief break between candidate ranks to allow non-eligible members to make their exit.</a:t>
            </a:r>
          </a:p>
          <a:p>
            <a:pPr marL="342265" indent="-342265">
              <a:spcBef>
                <a:spcPts val="0"/>
              </a:spcBef>
              <a:spcAft>
                <a:spcPts val="1800"/>
              </a:spcAft>
            </a:pPr>
            <a:r>
              <a:rPr lang="en-US" sz="2300">
                <a:latin typeface="Times New Roman"/>
                <a:cs typeface="Times New Roman"/>
              </a:rPr>
              <a:t>Each committee should determine meeting protocols in advance—</a:t>
            </a:r>
            <a:r>
              <a:rPr lang="en-US" sz="2300" b="1">
                <a:latin typeface="Times New Roman"/>
                <a:cs typeface="Times New Roman"/>
              </a:rPr>
              <a:t>more in a moment on meeting protocols.</a:t>
            </a:r>
            <a:endParaRPr lang="en-US" sz="2300" b="1">
              <a:highlight>
                <a:srgbClr val="00FF00"/>
              </a:highlight>
              <a:latin typeface="Times New Roman"/>
              <a:cs typeface="Times New Roman"/>
            </a:endParaRPr>
          </a:p>
        </p:txBody>
      </p:sp>
    </p:spTree>
    <p:extLst>
      <p:ext uri="{BB962C8B-B14F-4D97-AF65-F5344CB8AC3E}">
        <p14:creationId xmlns:p14="http://schemas.microsoft.com/office/powerpoint/2010/main" val="1054528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3EC43C-0DB2-894C-A2FC-29E3441F5F71}"/>
              </a:ext>
            </a:extLst>
          </p:cNvPr>
          <p:cNvSpPr>
            <a:spLocks noGrp="1"/>
          </p:cNvSpPr>
          <p:nvPr>
            <p:ph type="title"/>
          </p:nvPr>
        </p:nvSpPr>
        <p:spPr>
          <a:xfrm>
            <a:off x="3756819" y="2286000"/>
            <a:ext cx="4876800" cy="838200"/>
          </a:xfrm>
        </p:spPr>
        <p:txBody>
          <a:bodyPr/>
          <a:lstStyle/>
          <a:p>
            <a:r>
              <a:rPr lang="en-US"/>
              <a:t>CRITERIA FOR EVALUATION</a:t>
            </a:r>
          </a:p>
        </p:txBody>
      </p:sp>
      <p:sp>
        <p:nvSpPr>
          <p:cNvPr id="5" name="Rectangle 4">
            <a:extLst>
              <a:ext uri="{FF2B5EF4-FFF2-40B4-BE49-F238E27FC236}">
                <a16:creationId xmlns:a16="http://schemas.microsoft.com/office/drawing/2014/main" id="{8B5EC784-7E0E-E049-AB46-2016583D7BAF}"/>
              </a:ext>
              <a:ext uri="{C183D7F6-B498-43B3-948B-1728B52AA6E4}">
                <adec:decorative xmlns:adec="http://schemas.microsoft.com/office/drawing/2017/decorative" val="1"/>
              </a:ext>
            </a:extLst>
          </p:cNvPr>
          <p:cNvSpPr/>
          <p:nvPr/>
        </p:nvSpPr>
        <p:spPr>
          <a:xfrm>
            <a:off x="5090319" y="762000"/>
            <a:ext cx="2209800" cy="60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5F77264-34BA-9245-BA90-F0F66CA79BA3}"/>
              </a:ext>
              <a:ext uri="{C183D7F6-B498-43B3-948B-1728B52AA6E4}">
                <adec:decorative xmlns:adec="http://schemas.microsoft.com/office/drawing/2017/decorative" val="1"/>
              </a:ext>
            </a:extLst>
          </p:cNvPr>
          <p:cNvSpPr/>
          <p:nvPr/>
        </p:nvSpPr>
        <p:spPr>
          <a:xfrm>
            <a:off x="5242719" y="914400"/>
            <a:ext cx="17526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49829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Criteria for promotion to associate teaching/clinical professor</a:t>
            </a:r>
          </a:p>
        </p:txBody>
      </p:sp>
      <p:sp>
        <p:nvSpPr>
          <p:cNvPr id="4" name="Text Placeholder 3"/>
          <p:cNvSpPr>
            <a:spLocks noGrp="1"/>
          </p:cNvSpPr>
          <p:nvPr>
            <p:ph type="body" sz="quarter" idx="11"/>
          </p:nvPr>
        </p:nvSpPr>
        <p:spPr>
          <a:xfrm>
            <a:off x="2423319" y="2057400"/>
            <a:ext cx="7315200" cy="2895600"/>
          </a:xfrm>
        </p:spPr>
        <p:txBody>
          <a:bodyPr/>
          <a:lstStyle/>
          <a:p>
            <a:pPr marL="0" indent="0">
              <a:buNone/>
            </a:pPr>
            <a:r>
              <a:rPr lang="en-US"/>
              <a:t>In considering a candidate for promotion to Associate Teaching Professor or Associate Clinical Professor, the criteria for promotion are:</a:t>
            </a:r>
          </a:p>
          <a:p>
            <a:pPr marL="0" indent="0">
              <a:buNone/>
            </a:pPr>
            <a:endParaRPr lang="en-US" sz="1500"/>
          </a:p>
          <a:p>
            <a:r>
              <a:rPr lang="en-US" b="1"/>
              <a:t>excellence in teaching and</a:t>
            </a:r>
            <a:r>
              <a:rPr lang="en-US"/>
              <a:t> </a:t>
            </a:r>
            <a:r>
              <a:rPr lang="en-US" b="1"/>
              <a:t>excellence in service</a:t>
            </a:r>
            <a:endParaRPr lang="en-US"/>
          </a:p>
          <a:p>
            <a:pPr marL="0" indent="0">
              <a:buNone/>
            </a:pPr>
            <a:endParaRPr lang="en-US"/>
          </a:p>
        </p:txBody>
      </p:sp>
    </p:spTree>
    <p:extLst>
      <p:ext uri="{BB962C8B-B14F-4D97-AF65-F5344CB8AC3E}">
        <p14:creationId xmlns:p14="http://schemas.microsoft.com/office/powerpoint/2010/main" val="36397024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Criteria for Promotion to </a:t>
            </a:r>
            <a:br>
              <a:rPr lang="en-US"/>
            </a:br>
            <a:r>
              <a:rPr lang="en-US"/>
              <a:t>Full TEACHING/CLINICAL Professor</a:t>
            </a:r>
          </a:p>
        </p:txBody>
      </p:sp>
      <p:sp>
        <p:nvSpPr>
          <p:cNvPr id="4" name="Text Placeholder 3"/>
          <p:cNvSpPr>
            <a:spLocks noGrp="1"/>
          </p:cNvSpPr>
          <p:nvPr>
            <p:ph type="body" sz="quarter" idx="11"/>
          </p:nvPr>
        </p:nvSpPr>
        <p:spPr>
          <a:xfrm>
            <a:off x="1737519" y="1828800"/>
            <a:ext cx="8686800" cy="4038600"/>
          </a:xfrm>
        </p:spPr>
        <p:txBody>
          <a:bodyPr/>
          <a:lstStyle/>
          <a:p>
            <a:pPr marL="0" indent="0">
              <a:spcBef>
                <a:spcPts val="0"/>
              </a:spcBef>
              <a:spcAft>
                <a:spcPts val="1400"/>
              </a:spcAft>
              <a:buNone/>
            </a:pPr>
            <a:r>
              <a:rPr lang="en-US"/>
              <a:t>Criteria for consideration of a candidate for promotion to Full Teaching/Clinical Professor, as differentiated from promotion to Associate Teaching/Clinical Professor:</a:t>
            </a:r>
          </a:p>
          <a:p>
            <a:r>
              <a:rPr lang="en-US"/>
              <a:t>The criteria for promotion are </a:t>
            </a:r>
            <a:r>
              <a:rPr lang="en-US" b="1"/>
              <a:t>excellence in teaching and excellence in service</a:t>
            </a:r>
            <a:r>
              <a:rPr lang="en-US"/>
              <a:t>.</a:t>
            </a:r>
          </a:p>
          <a:p>
            <a:r>
              <a:rPr lang="en-US"/>
              <a:t>The candidate should demonstrate growth in leadership in matters of pedagogy and in service, particularly in relation to teaching and learning.</a:t>
            </a:r>
          </a:p>
          <a:p>
            <a:pPr marL="0" indent="0">
              <a:spcBef>
                <a:spcPts val="0"/>
              </a:spcBef>
              <a:spcAft>
                <a:spcPts val="1400"/>
              </a:spcAft>
              <a:buNone/>
            </a:pPr>
            <a:endParaRPr lang="en-US"/>
          </a:p>
          <a:p>
            <a:pPr marL="0" indent="0">
              <a:spcBef>
                <a:spcPts val="0"/>
              </a:spcBef>
              <a:spcAft>
                <a:spcPts val="1400"/>
              </a:spcAft>
              <a:buNone/>
            </a:pPr>
            <a:endParaRPr lang="en-US"/>
          </a:p>
        </p:txBody>
      </p:sp>
    </p:spTree>
    <p:extLst>
      <p:ext uri="{BB962C8B-B14F-4D97-AF65-F5344CB8AC3E}">
        <p14:creationId xmlns:p14="http://schemas.microsoft.com/office/powerpoint/2010/main" val="1481385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Criteria for tenure and promotion </a:t>
            </a:r>
            <a:br>
              <a:rPr lang="en-US"/>
            </a:br>
            <a:r>
              <a:rPr lang="en-US"/>
              <a:t>to associate professor </a:t>
            </a:r>
          </a:p>
        </p:txBody>
      </p:sp>
      <p:sp>
        <p:nvSpPr>
          <p:cNvPr id="4" name="Text Placeholder 3"/>
          <p:cNvSpPr>
            <a:spLocks noGrp="1"/>
          </p:cNvSpPr>
          <p:nvPr>
            <p:ph type="body" sz="quarter" idx="11"/>
          </p:nvPr>
        </p:nvSpPr>
        <p:spPr>
          <a:xfrm>
            <a:off x="1737519" y="1371600"/>
            <a:ext cx="8686800" cy="4800600"/>
          </a:xfrm>
        </p:spPr>
        <p:txBody>
          <a:bodyPr/>
          <a:lstStyle/>
          <a:p>
            <a:pPr marL="0" indent="0">
              <a:spcBef>
                <a:spcPts val="0"/>
              </a:spcBef>
              <a:spcAft>
                <a:spcPts val="1400"/>
              </a:spcAft>
              <a:buNone/>
            </a:pPr>
            <a:r>
              <a:rPr lang="en-US"/>
              <a:t>Consideration of a candidate for tenure shall be based on the following:</a:t>
            </a:r>
          </a:p>
          <a:p>
            <a:pPr marL="514350" indent="-514350">
              <a:spcBef>
                <a:spcPts val="0"/>
              </a:spcBef>
              <a:spcAft>
                <a:spcPts val="1200"/>
              </a:spcAft>
              <a:buFont typeface="+mj-lt"/>
              <a:buAutoNum type="alphaLcPeriod"/>
            </a:pPr>
            <a:r>
              <a:rPr lang="en-US"/>
              <a:t>Convincing evidence of </a:t>
            </a:r>
            <a:r>
              <a:rPr lang="en-US" b="1"/>
              <a:t>excellence in research, creative or professional activity and teaching and strength in service </a:t>
            </a:r>
            <a:r>
              <a:rPr lang="en-US"/>
              <a:t>such as to demonstrate the possession of qualities appropriate to a member of the faculty occupying a permanent position.</a:t>
            </a:r>
          </a:p>
          <a:p>
            <a:pPr marL="514350" indent="-514350">
              <a:spcBef>
                <a:spcPts val="0"/>
              </a:spcBef>
              <a:spcAft>
                <a:spcPts val="1200"/>
              </a:spcAft>
              <a:buFont typeface="+mj-lt"/>
              <a:buAutoNum type="alphaLcPeriod"/>
            </a:pPr>
            <a:r>
              <a:rPr lang="en-US"/>
              <a:t>Reasonable assurance of continuing development and achievement leading to further contributions to the University. </a:t>
            </a:r>
          </a:p>
        </p:txBody>
      </p:sp>
    </p:spTree>
    <p:extLst>
      <p:ext uri="{BB962C8B-B14F-4D97-AF65-F5344CB8AC3E}">
        <p14:creationId xmlns:p14="http://schemas.microsoft.com/office/powerpoint/2010/main" val="2583772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Criteria for Promotion to Full Professor</a:t>
            </a:r>
          </a:p>
        </p:txBody>
      </p:sp>
      <p:sp>
        <p:nvSpPr>
          <p:cNvPr id="4" name="Text Placeholder 3"/>
          <p:cNvSpPr>
            <a:spLocks noGrp="1"/>
          </p:cNvSpPr>
          <p:nvPr>
            <p:ph type="body" sz="quarter" idx="11"/>
          </p:nvPr>
        </p:nvSpPr>
        <p:spPr>
          <a:xfrm>
            <a:off x="1737519" y="1219200"/>
            <a:ext cx="8686800" cy="5181600"/>
          </a:xfrm>
        </p:spPr>
        <p:txBody>
          <a:bodyPr/>
          <a:lstStyle/>
          <a:p>
            <a:pPr marL="0" indent="0">
              <a:spcBef>
                <a:spcPts val="0"/>
              </a:spcBef>
              <a:spcAft>
                <a:spcPts val="1400"/>
              </a:spcAft>
              <a:buNone/>
            </a:pPr>
            <a:r>
              <a:rPr lang="en-US"/>
              <a:t>Criteria for consideration of a candidate for promotion to Full Professor, as differentiated from promotion to Associate:</a:t>
            </a:r>
          </a:p>
          <a:p>
            <a:pPr marL="688975" indent="-230188">
              <a:spcBef>
                <a:spcPts val="0"/>
              </a:spcBef>
              <a:spcAft>
                <a:spcPts val="1000"/>
              </a:spcAft>
            </a:pPr>
            <a:r>
              <a:rPr lang="en-US"/>
              <a:t>A continued record of accomplishments for research/scholarship, </a:t>
            </a:r>
          </a:p>
          <a:p>
            <a:pPr marL="688975" indent="-230188">
              <a:spcBef>
                <a:spcPts val="0"/>
              </a:spcBef>
              <a:spcAft>
                <a:spcPts val="1000"/>
              </a:spcAft>
            </a:pPr>
            <a:r>
              <a:rPr lang="en-US"/>
              <a:t>Long-term, successful teaching</a:t>
            </a:r>
          </a:p>
          <a:p>
            <a:pPr marL="688975" indent="-230188">
              <a:spcBef>
                <a:spcPts val="0"/>
              </a:spcBef>
              <a:spcAft>
                <a:spcPts val="1400"/>
              </a:spcAft>
            </a:pPr>
            <a:r>
              <a:rPr lang="en-US"/>
              <a:t>Most importantly, wide recognition by learned societies or professional associations for demonstrated achievement of leadership in the discipline or professional area.</a:t>
            </a:r>
          </a:p>
          <a:p>
            <a:pPr marL="0" indent="0">
              <a:spcBef>
                <a:spcPts val="0"/>
              </a:spcBef>
              <a:spcAft>
                <a:spcPts val="1400"/>
              </a:spcAft>
              <a:buNone/>
            </a:pPr>
            <a:r>
              <a:rPr lang="en-US"/>
              <a:t>Sustained levels of achievement in research and teaching, and demonstrated leadership in service.</a:t>
            </a:r>
          </a:p>
        </p:txBody>
      </p:sp>
    </p:spTree>
    <p:extLst>
      <p:ext uri="{BB962C8B-B14F-4D97-AF65-F5344CB8AC3E}">
        <p14:creationId xmlns:p14="http://schemas.microsoft.com/office/powerpoint/2010/main" val="239796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C18E4-2411-459E-1668-868D2BF4E6C7}"/>
              </a:ext>
            </a:extLst>
          </p:cNvPr>
          <p:cNvSpPr>
            <a:spLocks noGrp="1"/>
          </p:cNvSpPr>
          <p:nvPr>
            <p:ph type="title"/>
          </p:nvPr>
        </p:nvSpPr>
        <p:spPr/>
        <p:txBody>
          <a:bodyPr lIns="91440" tIns="45720" rIns="91440" bIns="45720" anchor="b"/>
          <a:lstStyle/>
          <a:p>
            <a:r>
              <a:rPr lang="en-US">
                <a:latin typeface="Century Gothic"/>
                <a:cs typeface="Arial"/>
              </a:rPr>
              <a:t>Voting SPECIFICATIONS  </a:t>
            </a:r>
            <a:endParaRPr lang="en-US"/>
          </a:p>
        </p:txBody>
      </p:sp>
      <p:sp>
        <p:nvSpPr>
          <p:cNvPr id="3" name="Text Placeholder 2">
            <a:extLst>
              <a:ext uri="{FF2B5EF4-FFF2-40B4-BE49-F238E27FC236}">
                <a16:creationId xmlns:a16="http://schemas.microsoft.com/office/drawing/2014/main" id="{B8351787-49AC-295C-BDF0-9E636A8377C5}"/>
              </a:ext>
            </a:extLst>
          </p:cNvPr>
          <p:cNvSpPr>
            <a:spLocks noGrp="1"/>
          </p:cNvSpPr>
          <p:nvPr>
            <p:ph type="body" sz="quarter" idx="11"/>
          </p:nvPr>
        </p:nvSpPr>
        <p:spPr>
          <a:xfrm>
            <a:off x="746919" y="1295400"/>
            <a:ext cx="10668000" cy="5025125"/>
          </a:xfrm>
        </p:spPr>
        <p:txBody>
          <a:bodyPr lIns="91440" tIns="45720" rIns="91440" bIns="45720" anchor="t"/>
          <a:lstStyle/>
          <a:p>
            <a:pPr marL="0" indent="0">
              <a:buNone/>
            </a:pPr>
            <a:r>
              <a:rPr lang="en-US">
                <a:latin typeface="Times New Roman"/>
                <a:cs typeface="Times New Roman"/>
              </a:rPr>
              <a:t>Promotion to Associate Professor with tenure and cases of tenure only: </a:t>
            </a:r>
            <a:endParaRPr lang="en-US"/>
          </a:p>
          <a:p>
            <a:pPr marL="742315" lvl="1" indent="-285115"/>
            <a:r>
              <a:rPr lang="en-US" sz="2400">
                <a:solidFill>
                  <a:schemeClr val="tx1"/>
                </a:solidFill>
                <a:latin typeface="Times New Roman"/>
                <a:cs typeface="Times New Roman"/>
              </a:rPr>
              <a:t>Separate votes for research, teaching, and service</a:t>
            </a:r>
            <a:endParaRPr lang="en-US" sz="2400">
              <a:solidFill>
                <a:schemeClr val="tx1"/>
              </a:solidFill>
            </a:endParaRPr>
          </a:p>
          <a:p>
            <a:pPr marL="742315" lvl="1" indent="-285115"/>
            <a:r>
              <a:rPr lang="en-US" sz="2400">
                <a:solidFill>
                  <a:schemeClr val="tx1"/>
                </a:solidFill>
                <a:latin typeface="Times New Roman"/>
                <a:cs typeface="Times New Roman"/>
              </a:rPr>
              <a:t>Requirement: excellence in research and teaching, strength in service</a:t>
            </a:r>
          </a:p>
          <a:p>
            <a:pPr marL="742315" lvl="1" indent="-285115">
              <a:spcBef>
                <a:spcPts val="1400"/>
              </a:spcBef>
              <a:spcAft>
                <a:spcPts val="1000"/>
              </a:spcAft>
            </a:pPr>
            <a:r>
              <a:rPr lang="en-US" sz="2400">
                <a:solidFill>
                  <a:schemeClr val="tx1"/>
                </a:solidFill>
                <a:latin typeface="Times New Roman"/>
                <a:cs typeface="Times New Roman"/>
              </a:rPr>
              <a:t>Candidates must meet each of those requirements to be recommended</a:t>
            </a:r>
          </a:p>
          <a:p>
            <a:pPr marL="0" indent="0">
              <a:buNone/>
            </a:pPr>
            <a:r>
              <a:rPr lang="en-US">
                <a:latin typeface="Times New Roman"/>
                <a:cs typeface="Times New Roman"/>
              </a:rPr>
              <a:t>Promotion to Full Professor:</a:t>
            </a:r>
            <a:endParaRPr lang="en-US"/>
          </a:p>
          <a:p>
            <a:pPr marL="742315" lvl="1" indent="-285115">
              <a:spcBef>
                <a:spcPts val="1400"/>
              </a:spcBef>
              <a:spcAft>
                <a:spcPts val="1000"/>
              </a:spcAft>
            </a:pPr>
            <a:r>
              <a:rPr lang="en-US" sz="2400">
                <a:solidFill>
                  <a:schemeClr val="tx1"/>
                </a:solidFill>
                <a:latin typeface="Times New Roman"/>
                <a:cs typeface="Times New Roman"/>
              </a:rPr>
              <a:t>Holistic vote -- recommend or do not recommend</a:t>
            </a:r>
            <a:endParaRPr lang="en-US" sz="2400">
              <a:solidFill>
                <a:schemeClr val="tx1"/>
              </a:solidFill>
            </a:endParaRPr>
          </a:p>
          <a:p>
            <a:pPr marL="0" indent="0">
              <a:buNone/>
            </a:pPr>
            <a:r>
              <a:rPr lang="en-US">
                <a:latin typeface="Times New Roman"/>
                <a:cs typeface="Times New Roman"/>
              </a:rPr>
              <a:t>Promotion for Teaching and Clinical faculty (either to Associate or to Full):</a:t>
            </a:r>
            <a:endParaRPr lang="en-US"/>
          </a:p>
          <a:p>
            <a:pPr marL="742315" lvl="1" indent="-285115">
              <a:buFont typeface="Arial"/>
              <a:buChar char="–"/>
            </a:pPr>
            <a:r>
              <a:rPr lang="en-US" sz="2400">
                <a:solidFill>
                  <a:schemeClr val="tx1"/>
                </a:solidFill>
                <a:latin typeface="Times New Roman"/>
                <a:cs typeface="Times New Roman"/>
              </a:rPr>
              <a:t>Separate votes for teaching and service</a:t>
            </a:r>
          </a:p>
          <a:p>
            <a:pPr marL="742315" lvl="1" indent="-285115">
              <a:buFont typeface="Arial"/>
              <a:buChar char="–"/>
            </a:pPr>
            <a:r>
              <a:rPr lang="en-US" sz="2400">
                <a:solidFill>
                  <a:schemeClr val="tx1"/>
                </a:solidFill>
                <a:latin typeface="Times New Roman"/>
                <a:cs typeface="Times New Roman"/>
              </a:rPr>
              <a:t>Requirement: excellence in teaching and service</a:t>
            </a:r>
          </a:p>
          <a:p>
            <a:pPr marL="742315" lvl="1" indent="-285115">
              <a:buFont typeface="Arial"/>
              <a:buChar char="–"/>
            </a:pPr>
            <a:r>
              <a:rPr lang="en-US" sz="2400">
                <a:solidFill>
                  <a:schemeClr val="tx1"/>
                </a:solidFill>
                <a:latin typeface="Times New Roman"/>
                <a:cs typeface="Times New Roman"/>
              </a:rPr>
              <a:t>Candidates must meet each of those requirements to be recommended</a:t>
            </a:r>
            <a:endParaRPr lang="en-US">
              <a:solidFill>
                <a:schemeClr val="tx1"/>
              </a:solidFill>
            </a:endParaRPr>
          </a:p>
          <a:p>
            <a:pPr marL="0" indent="0">
              <a:buNone/>
            </a:pPr>
            <a:endParaRPr lang="en-US" sz="2400"/>
          </a:p>
          <a:p>
            <a:pPr marL="0" indent="0">
              <a:buNone/>
            </a:pPr>
            <a:endParaRPr lang="en-US"/>
          </a:p>
          <a:p>
            <a:pPr marL="0" indent="0">
              <a:buNone/>
            </a:pPr>
            <a:endParaRPr lang="en-US"/>
          </a:p>
        </p:txBody>
      </p:sp>
    </p:spTree>
    <p:extLst>
      <p:ext uri="{BB962C8B-B14F-4D97-AF65-F5344CB8AC3E}">
        <p14:creationId xmlns:p14="http://schemas.microsoft.com/office/powerpoint/2010/main" val="567674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45E58-5A6E-CADE-18E5-2182FBD700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B7510C-B0FF-E831-C6FB-A4885DAC978B}"/>
              </a:ext>
            </a:extLst>
          </p:cNvPr>
          <p:cNvSpPr>
            <a:spLocks noGrp="1"/>
          </p:cNvSpPr>
          <p:nvPr>
            <p:ph type="title"/>
          </p:nvPr>
        </p:nvSpPr>
        <p:spPr/>
        <p:txBody>
          <a:bodyPr lIns="91440" tIns="45720" rIns="91440" bIns="45720" anchor="b"/>
          <a:lstStyle/>
          <a:p>
            <a:r>
              <a:rPr lang="en-US">
                <a:latin typeface="Century Gothic"/>
                <a:cs typeface="Arial"/>
              </a:rPr>
              <a:t>GUIDANCE FOR NEGATIVE AND NON-UNANIMOUS VOTES</a:t>
            </a:r>
            <a:endParaRPr lang="en-US"/>
          </a:p>
        </p:txBody>
      </p:sp>
      <p:sp>
        <p:nvSpPr>
          <p:cNvPr id="5" name="Text Placeholder 4">
            <a:extLst>
              <a:ext uri="{FF2B5EF4-FFF2-40B4-BE49-F238E27FC236}">
                <a16:creationId xmlns:a16="http://schemas.microsoft.com/office/drawing/2014/main" id="{886CD9EF-B5DC-3377-B5C1-679F6642F67B}"/>
              </a:ext>
            </a:extLst>
          </p:cNvPr>
          <p:cNvSpPr>
            <a:spLocks noGrp="1"/>
          </p:cNvSpPr>
          <p:nvPr>
            <p:ph type="body" sz="quarter" idx="11"/>
          </p:nvPr>
        </p:nvSpPr>
        <p:spPr>
          <a:xfrm>
            <a:off x="746919" y="1295400"/>
            <a:ext cx="10668000" cy="5040086"/>
          </a:xfrm>
        </p:spPr>
        <p:txBody>
          <a:bodyPr/>
          <a:lstStyle/>
          <a:p>
            <a:pPr lvl="0">
              <a:spcBef>
                <a:spcPts val="0"/>
              </a:spcBef>
              <a:spcAft>
                <a:spcPts val="2000"/>
              </a:spcAft>
            </a:pPr>
            <a:r>
              <a:rPr lang="en-US" sz="2200"/>
              <a:t>When </a:t>
            </a:r>
            <a:r>
              <a:rPr lang="en-US" sz="2200" b="1" u="sng"/>
              <a:t>any</a:t>
            </a:r>
            <a:r>
              <a:rPr lang="en-US" sz="2200" b="1"/>
              <a:t> negative vote </a:t>
            </a:r>
            <a:r>
              <a:rPr lang="en-US" sz="2200"/>
              <a:t>is made, even in one area when multiple criteria are evaluated, and even if the overall letter is a positive recommendation, the letter must include the rationale for that vote based on the criterion.</a:t>
            </a:r>
          </a:p>
          <a:p>
            <a:pPr lvl="0">
              <a:spcBef>
                <a:spcPts val="0"/>
              </a:spcBef>
              <a:spcAft>
                <a:spcPts val="2000"/>
              </a:spcAft>
            </a:pPr>
            <a:r>
              <a:rPr lang="en-US" sz="2200"/>
              <a:t>If a negative vote reflects concerns raised during discussion, the letter should explain what those concerns were and how they relate to the P&amp;T criteria. </a:t>
            </a:r>
          </a:p>
          <a:p>
            <a:pPr>
              <a:spcBef>
                <a:spcPts val="0"/>
              </a:spcBef>
              <a:spcAft>
                <a:spcPts val="2000"/>
              </a:spcAft>
            </a:pPr>
            <a:r>
              <a:rPr lang="en-US" sz="2200"/>
              <a:t>If the discussion did not include reasoning for a negative vote, but a negative vote is present, the committee should discuss the case again to surface any concerns. (This is the responsibility of all members, not only minority opinion-holders.)</a:t>
            </a:r>
          </a:p>
          <a:p>
            <a:pPr>
              <a:spcBef>
                <a:spcPts val="0"/>
              </a:spcBef>
              <a:spcAft>
                <a:spcPts val="2000"/>
              </a:spcAft>
            </a:pPr>
            <a:r>
              <a:rPr lang="en-US" sz="2200"/>
              <a:t>The letter must explain the reasoning and criteria (positive and negative, majority and minority) that informed the committee’s votes. It should provide sufficient detail to allow the candidate to respond, and to ensure that later reviewers will understand how the committee reached its decision.</a:t>
            </a:r>
          </a:p>
          <a:p>
            <a:pPr lvl="0">
              <a:spcBef>
                <a:spcPts val="0"/>
              </a:spcBef>
              <a:spcAft>
                <a:spcPts val="2000"/>
              </a:spcAft>
            </a:pPr>
            <a:endParaRPr lang="en-US"/>
          </a:p>
        </p:txBody>
      </p:sp>
    </p:spTree>
    <p:extLst>
      <p:ext uri="{BB962C8B-B14F-4D97-AF65-F5344CB8AC3E}">
        <p14:creationId xmlns:p14="http://schemas.microsoft.com/office/powerpoint/2010/main" val="3503927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D9CA4B-428B-F42C-A00C-BD03E941872F}"/>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0" y="0"/>
            <a:ext cx="12158797"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A39D9E81-9692-7698-F523-6C923E2FE54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r="671" b="-1"/>
          <a:stretch>
            <a:fillRect/>
          </a:stretch>
        </p:blipFill>
        <p:spPr>
          <a:xfrm>
            <a:off x="20" y="1282"/>
            <a:ext cx="12161817" cy="6856718"/>
          </a:xfrm>
          <a:prstGeom prst="rect">
            <a:avLst/>
          </a:prstGeom>
        </p:spPr>
      </p:pic>
      <p:sp>
        <p:nvSpPr>
          <p:cNvPr id="2" name="Title 1">
            <a:extLst>
              <a:ext uri="{FF2B5EF4-FFF2-40B4-BE49-F238E27FC236}">
                <a16:creationId xmlns:a16="http://schemas.microsoft.com/office/drawing/2014/main" id="{6E30C1DD-E6CE-440A-BA84-D5D0627EB93A}"/>
              </a:ext>
            </a:extLst>
          </p:cNvPr>
          <p:cNvSpPr>
            <a:spLocks noGrp="1"/>
          </p:cNvSpPr>
          <p:nvPr>
            <p:ph type="title" idx="4294967295"/>
          </p:nvPr>
        </p:nvSpPr>
        <p:spPr>
          <a:xfrm>
            <a:off x="836127" y="-1325563"/>
            <a:ext cx="10489585" cy="1325563"/>
          </a:xfrm>
        </p:spPr>
        <p:txBody>
          <a:bodyPr vert="horz" lIns="91440" tIns="45720" rIns="91440" bIns="45720" rtlCol="0" anchor="b">
            <a:normAutofit/>
          </a:bodyPr>
          <a:lstStyle/>
          <a:p>
            <a:r>
              <a:rPr lang="en-US" dirty="0"/>
              <a:t>Sample ballots</a:t>
            </a:r>
          </a:p>
        </p:txBody>
      </p:sp>
    </p:spTree>
    <p:extLst>
      <p:ext uri="{BB962C8B-B14F-4D97-AF65-F5344CB8AC3E}">
        <p14:creationId xmlns:p14="http://schemas.microsoft.com/office/powerpoint/2010/main" val="1925084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0" y="0"/>
            <a:ext cx="12158797"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0">
            <a:extLst>
              <a:ext uri="{FF2B5EF4-FFF2-40B4-BE49-F238E27FC236}">
                <a16:creationId xmlns:a16="http://schemas.microsoft.com/office/drawing/2014/main" id="{898640BA-AE19-01DF-E484-44AC0BE1C37A}"/>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624" y="347483"/>
            <a:ext cx="8982919" cy="6312322"/>
          </a:xfrm>
          <a:prstGeom prst="rect">
            <a:avLst/>
          </a:prstGeom>
        </p:spPr>
      </p:pic>
      <p:sp>
        <p:nvSpPr>
          <p:cNvPr id="2" name="Title 1">
            <a:extLst>
              <a:ext uri="{FF2B5EF4-FFF2-40B4-BE49-F238E27FC236}">
                <a16:creationId xmlns:a16="http://schemas.microsoft.com/office/drawing/2014/main" id="{FEA6F8CC-7DA3-018D-A035-35B95A164E93}"/>
              </a:ext>
            </a:extLst>
          </p:cNvPr>
          <p:cNvSpPr>
            <a:spLocks noGrp="1"/>
          </p:cNvSpPr>
          <p:nvPr>
            <p:ph type="title" idx="4294967295"/>
          </p:nvPr>
        </p:nvSpPr>
        <p:spPr>
          <a:xfrm>
            <a:off x="694237" y="-1127368"/>
            <a:ext cx="10489585" cy="1325563"/>
          </a:xfrm>
        </p:spPr>
        <p:txBody>
          <a:bodyPr/>
          <a:lstStyle/>
          <a:p>
            <a:r>
              <a:rPr lang="en-US" dirty="0"/>
              <a:t>Promotion to associate</a:t>
            </a:r>
          </a:p>
        </p:txBody>
      </p:sp>
    </p:spTree>
    <p:extLst>
      <p:ext uri="{BB962C8B-B14F-4D97-AF65-F5344CB8AC3E}">
        <p14:creationId xmlns:p14="http://schemas.microsoft.com/office/powerpoint/2010/main" val="1258903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97535-AB1D-B543-B003-48547E03A65D}"/>
              </a:ext>
            </a:extLst>
          </p:cNvPr>
          <p:cNvSpPr>
            <a:spLocks noGrp="1"/>
          </p:cNvSpPr>
          <p:nvPr>
            <p:ph type="ctrTitle"/>
          </p:nvPr>
        </p:nvSpPr>
        <p:spPr>
          <a:xfrm>
            <a:off x="1349991" y="2507052"/>
            <a:ext cx="9402106" cy="1816077"/>
          </a:xfrm>
        </p:spPr>
        <p:txBody>
          <a:bodyPr>
            <a:normAutofit fontScale="90000"/>
          </a:bodyPr>
          <a:lstStyle/>
          <a:p>
            <a:r>
              <a:rPr lang="en-US" sz="5970">
                <a:latin typeface="Palatino" pitchFamily="2" charset="77"/>
                <a:ea typeface="Palatino" pitchFamily="2" charset="77"/>
                <a:cs typeface="Calibri" panose="020F0502020204030204" pitchFamily="34" charset="0"/>
              </a:rPr>
              <a:t>Recommended</a:t>
            </a:r>
            <a:br>
              <a:rPr lang="en-US" sz="5970">
                <a:latin typeface="Palatino" pitchFamily="2" charset="77"/>
                <a:ea typeface="Palatino" pitchFamily="2" charset="77"/>
                <a:cs typeface="Calibri" panose="020F0502020204030204" pitchFamily="34" charset="0"/>
              </a:rPr>
            </a:br>
            <a:r>
              <a:rPr lang="en-US" sz="5970">
                <a:latin typeface="Palatino" pitchFamily="2" charset="77"/>
                <a:ea typeface="Palatino" pitchFamily="2" charset="77"/>
                <a:cs typeface="Calibri" panose="020F0502020204030204" pitchFamily="34" charset="0"/>
              </a:rPr>
              <a:t>Personnel Committee Protocol*</a:t>
            </a:r>
          </a:p>
        </p:txBody>
      </p:sp>
      <p:sp>
        <p:nvSpPr>
          <p:cNvPr id="3" name="Subtitle 2">
            <a:extLst>
              <a:ext uri="{FF2B5EF4-FFF2-40B4-BE49-F238E27FC236}">
                <a16:creationId xmlns:a16="http://schemas.microsoft.com/office/drawing/2014/main" id="{E93B930A-E3A4-C041-9599-6A0445701E42}"/>
              </a:ext>
            </a:extLst>
          </p:cNvPr>
          <p:cNvSpPr>
            <a:spLocks noGrp="1"/>
          </p:cNvSpPr>
          <p:nvPr>
            <p:ph type="subTitle" idx="1"/>
          </p:nvPr>
        </p:nvSpPr>
        <p:spPr>
          <a:xfrm>
            <a:off x="419431" y="4669764"/>
            <a:ext cx="11263226" cy="1670036"/>
          </a:xfrm>
        </p:spPr>
        <p:txBody>
          <a:bodyPr>
            <a:normAutofit/>
          </a:bodyPr>
          <a:lstStyle/>
          <a:p>
            <a:pPr algn="ctr"/>
            <a:r>
              <a:rPr lang="en-US" sz="2986">
                <a:latin typeface="Palatino" pitchFamily="2" charset="77"/>
                <a:ea typeface="Palatino" pitchFamily="2" charset="77"/>
              </a:rPr>
              <a:t>Increasing transparency &amp; equity in personnel decisions</a:t>
            </a:r>
          </a:p>
          <a:p>
            <a:pPr algn="ctr"/>
            <a:endParaRPr lang="en-US">
              <a:latin typeface="Palatino" pitchFamily="2" charset="77"/>
              <a:ea typeface="Palatino" pitchFamily="2" charset="77"/>
            </a:endParaRPr>
          </a:p>
          <a:p>
            <a:pPr algn="r"/>
            <a:r>
              <a:rPr lang="en-US" sz="1890">
                <a:solidFill>
                  <a:srgbClr val="0070C0"/>
                </a:solidFill>
                <a:latin typeface="Palatino" pitchFamily="2" charset="77"/>
                <a:ea typeface="Palatino" pitchFamily="2" charset="77"/>
              </a:rPr>
              <a:t>* Note: These are </a:t>
            </a:r>
            <a:r>
              <a:rPr lang="en-US" sz="1890" u="sng">
                <a:solidFill>
                  <a:srgbClr val="0070C0"/>
                </a:solidFill>
                <a:latin typeface="Palatino" pitchFamily="2" charset="77"/>
                <a:ea typeface="Palatino" pitchFamily="2" charset="77"/>
              </a:rPr>
              <a:t>guidelines</a:t>
            </a:r>
            <a:r>
              <a:rPr lang="en-US" sz="1890">
                <a:solidFill>
                  <a:srgbClr val="0070C0"/>
                </a:solidFill>
                <a:latin typeface="Palatino" pitchFamily="2" charset="77"/>
                <a:ea typeface="Palatino" pitchFamily="2" charset="77"/>
              </a:rPr>
              <a:t> based on best practices; they are not required.</a:t>
            </a:r>
          </a:p>
        </p:txBody>
      </p:sp>
      <p:pic>
        <p:nvPicPr>
          <p:cNvPr id="4" name="Picture 3" descr="ADVANCE logo">
            <a:extLst>
              <a:ext uri="{FF2B5EF4-FFF2-40B4-BE49-F238E27FC236}">
                <a16:creationId xmlns:a16="http://schemas.microsoft.com/office/drawing/2014/main" id="{CB8F2E9B-7F93-2918-F4AC-1DE36C9B5C3F}"/>
              </a:ext>
            </a:extLst>
          </p:cNvPr>
          <p:cNvPicPr>
            <a:picLocks noChangeAspect="1"/>
          </p:cNvPicPr>
          <p:nvPr/>
        </p:nvPicPr>
        <p:blipFill>
          <a:blip r:embed="rId3"/>
          <a:stretch>
            <a:fillRect/>
          </a:stretch>
        </p:blipFill>
        <p:spPr>
          <a:xfrm>
            <a:off x="419431" y="721685"/>
            <a:ext cx="4560698" cy="912140"/>
          </a:xfrm>
          <a:prstGeom prst="rect">
            <a:avLst/>
          </a:prstGeom>
        </p:spPr>
      </p:pic>
    </p:spTree>
    <p:extLst>
      <p:ext uri="{BB962C8B-B14F-4D97-AF65-F5344CB8AC3E}">
        <p14:creationId xmlns:p14="http://schemas.microsoft.com/office/powerpoint/2010/main" val="311858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F34E2-BB06-220B-FD22-9C07FB3FEB66}"/>
              </a:ext>
            </a:extLst>
          </p:cNvPr>
          <p:cNvSpPr>
            <a:spLocks noGrp="1"/>
          </p:cNvSpPr>
          <p:nvPr>
            <p:ph type="title"/>
          </p:nvPr>
        </p:nvSpPr>
        <p:spPr/>
        <p:txBody>
          <a:bodyPr/>
          <a:lstStyle/>
          <a:p>
            <a:pPr algn="ctr"/>
            <a:r>
              <a:rPr lang="en-US">
                <a:latin typeface="Palatino" pitchFamily="2" charset="77"/>
                <a:ea typeface="Palatino" pitchFamily="2" charset="77"/>
              </a:rPr>
              <a:t>Recognizing </a:t>
            </a:r>
            <a:r>
              <a:rPr lang="en-US" kern="100">
                <a:latin typeface="Palatino" pitchFamily="2" charset="77"/>
                <a:ea typeface="Palatino" pitchFamily="2" charset="77"/>
                <a:cs typeface="Arial" panose="020B0604020202020204" pitchFamily="34" charset="0"/>
              </a:rPr>
              <a:t>implicit bias</a:t>
            </a:r>
            <a:endParaRPr lang="en-US">
              <a:latin typeface="Palatino" pitchFamily="2" charset="77"/>
              <a:ea typeface="Palatino" pitchFamily="2" charset="77"/>
            </a:endParaRPr>
          </a:p>
        </p:txBody>
      </p:sp>
      <p:sp>
        <p:nvSpPr>
          <p:cNvPr id="3" name="Content Placeholder 2">
            <a:extLst>
              <a:ext uri="{FF2B5EF4-FFF2-40B4-BE49-F238E27FC236}">
                <a16:creationId xmlns:a16="http://schemas.microsoft.com/office/drawing/2014/main" id="{7110DA38-F491-320F-6861-EE8AEF65E19C}"/>
              </a:ext>
            </a:extLst>
          </p:cNvPr>
          <p:cNvSpPr>
            <a:spLocks noGrp="1"/>
          </p:cNvSpPr>
          <p:nvPr>
            <p:ph idx="1"/>
          </p:nvPr>
        </p:nvSpPr>
        <p:spPr>
          <a:xfrm>
            <a:off x="836127" y="1914189"/>
            <a:ext cx="10489585" cy="4500902"/>
          </a:xfrm>
        </p:spPr>
        <p:txBody>
          <a:bodyPr/>
          <a:lstStyle/>
          <a:p>
            <a:r>
              <a:rPr lang="en-US">
                <a:solidFill>
                  <a:srgbClr val="0070C0"/>
                </a:solidFill>
                <a:latin typeface="Palatino" pitchFamily="2" charset="77"/>
                <a:ea typeface="Palatino" pitchFamily="2" charset="77"/>
                <a:cs typeface="Arial" panose="020B0604020202020204" pitchFamily="34" charset="0"/>
              </a:rPr>
              <a:t>Implicit bias refers to the attitudes or stereotypes that affect our understanding, actions, and decisions in an unconscious manner.</a:t>
            </a:r>
            <a:br>
              <a:rPr lang="en-US">
                <a:solidFill>
                  <a:srgbClr val="008000"/>
                </a:solidFill>
                <a:latin typeface="Palatino" pitchFamily="2" charset="77"/>
                <a:ea typeface="Palatino" pitchFamily="2" charset="77"/>
                <a:cs typeface="Arial" panose="020B0604020202020204" pitchFamily="34" charset="0"/>
              </a:rPr>
            </a:br>
            <a:endParaRPr lang="en-US">
              <a:solidFill>
                <a:srgbClr val="008000"/>
              </a:solidFill>
              <a:latin typeface="Palatino" pitchFamily="2" charset="77"/>
              <a:ea typeface="Palatino" pitchFamily="2" charset="77"/>
              <a:cs typeface="Arial" panose="020B0604020202020204" pitchFamily="34" charset="0"/>
            </a:endParaRPr>
          </a:p>
          <a:p>
            <a:r>
              <a:rPr lang="en-US">
                <a:latin typeface="Palatino" pitchFamily="2" charset="77"/>
                <a:ea typeface="Palatino" pitchFamily="2" charset="77"/>
                <a:cs typeface="Arial" panose="020B0604020202020204" pitchFamily="34" charset="0"/>
              </a:rPr>
              <a:t>These biases are not explicitly expressed or consciously held, which makes them different from explicit biases that are consciously held and expressed. </a:t>
            </a:r>
            <a:br>
              <a:rPr lang="en-US">
                <a:latin typeface="Palatino" pitchFamily="2" charset="77"/>
                <a:ea typeface="Palatino" pitchFamily="2" charset="77"/>
                <a:cs typeface="Arial" panose="020B0604020202020204" pitchFamily="34" charset="0"/>
              </a:rPr>
            </a:br>
            <a:endParaRPr lang="en-US">
              <a:latin typeface="Palatino" pitchFamily="2" charset="77"/>
              <a:ea typeface="Palatino" pitchFamily="2" charset="77"/>
              <a:cs typeface="Arial" panose="020B0604020202020204" pitchFamily="34" charset="0"/>
            </a:endParaRPr>
          </a:p>
          <a:p>
            <a:r>
              <a:rPr lang="en-US">
                <a:solidFill>
                  <a:srgbClr val="C00000"/>
                </a:solidFill>
                <a:latin typeface="Palatino" pitchFamily="2" charset="77"/>
                <a:ea typeface="Palatino" pitchFamily="2" charset="77"/>
                <a:cs typeface="Arial" panose="020B0604020202020204" pitchFamily="34" charset="0"/>
              </a:rPr>
              <a:t>Implicit bias can influence our perceptions, judgments, and behaviors in subtle ways, often without us being aware of it.</a:t>
            </a:r>
          </a:p>
        </p:txBody>
      </p:sp>
    </p:spTree>
    <p:extLst>
      <p:ext uri="{BB962C8B-B14F-4D97-AF65-F5344CB8AC3E}">
        <p14:creationId xmlns:p14="http://schemas.microsoft.com/office/powerpoint/2010/main" val="151050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B6EB6-B264-DE3C-13EE-80E38BB98E88}"/>
              </a:ext>
            </a:extLst>
          </p:cNvPr>
          <p:cNvSpPr>
            <a:spLocks noGrp="1"/>
          </p:cNvSpPr>
          <p:nvPr>
            <p:ph type="title"/>
          </p:nvPr>
        </p:nvSpPr>
        <p:spPr>
          <a:xfrm>
            <a:off x="836127" y="507308"/>
            <a:ext cx="10489585" cy="1322284"/>
          </a:xfrm>
        </p:spPr>
        <p:txBody>
          <a:bodyPr/>
          <a:lstStyle/>
          <a:p>
            <a:pPr algn="ctr"/>
            <a:r>
              <a:rPr lang="en-US">
                <a:solidFill>
                  <a:prstClr val="black"/>
                </a:solidFill>
                <a:latin typeface="Palatino" pitchFamily="2" charset="77"/>
                <a:ea typeface="Palatino" pitchFamily="2" charset="77"/>
              </a:rPr>
              <a:t>Effects of implicit bias</a:t>
            </a:r>
            <a:endParaRPr lang="en-US">
              <a:latin typeface="Palatino" pitchFamily="2" charset="77"/>
              <a:ea typeface="Palatino" pitchFamily="2" charset="77"/>
            </a:endParaRPr>
          </a:p>
        </p:txBody>
      </p:sp>
      <p:sp>
        <p:nvSpPr>
          <p:cNvPr id="3" name="Content Placeholder 2">
            <a:extLst>
              <a:ext uri="{FF2B5EF4-FFF2-40B4-BE49-F238E27FC236}">
                <a16:creationId xmlns:a16="http://schemas.microsoft.com/office/drawing/2014/main" id="{EB9C7F61-0286-0C45-28EE-7242A1855774}"/>
              </a:ext>
            </a:extLst>
          </p:cNvPr>
          <p:cNvSpPr>
            <a:spLocks noGrp="1"/>
          </p:cNvSpPr>
          <p:nvPr>
            <p:ph idx="1"/>
          </p:nvPr>
        </p:nvSpPr>
        <p:spPr>
          <a:xfrm>
            <a:off x="836128" y="1916689"/>
            <a:ext cx="10489584" cy="4932828"/>
          </a:xfrm>
        </p:spPr>
        <p:txBody>
          <a:bodyPr>
            <a:normAutofit fontScale="47500" lnSpcReduction="20000"/>
          </a:bodyPr>
          <a:lstStyle/>
          <a:p>
            <a:pPr marL="0" indent="0">
              <a:buNone/>
            </a:pPr>
            <a:endParaRPr lang="en-US" u="sng">
              <a:solidFill>
                <a:srgbClr val="FF0000"/>
              </a:solidFill>
              <a:latin typeface="Palatino" pitchFamily="2" charset="77"/>
              <a:ea typeface="Palatino" pitchFamily="2" charset="77"/>
              <a:cs typeface="Arial" panose="020B0604020202020204" pitchFamily="34" charset="0"/>
            </a:endParaRPr>
          </a:p>
          <a:p>
            <a:pPr>
              <a:lnSpc>
                <a:spcPct val="120000"/>
              </a:lnSpc>
            </a:pPr>
            <a:r>
              <a:rPr lang="en-US" sz="5087">
                <a:solidFill>
                  <a:srgbClr val="0070C0"/>
                </a:solidFill>
                <a:latin typeface="Palatino" pitchFamily="2" charset="77"/>
                <a:ea typeface="Palatino" pitchFamily="2" charset="77"/>
                <a:cs typeface="Arial" panose="020B0604020202020204" pitchFamily="34" charset="0"/>
              </a:rPr>
              <a:t>Implicit bias can influence various aspects of decision-making, including hiring, promotions, academic evaluations, and resource allocation. </a:t>
            </a:r>
            <a:br>
              <a:rPr lang="en-US" sz="5087">
                <a:solidFill>
                  <a:srgbClr val="0070C0"/>
                </a:solidFill>
                <a:latin typeface="Palatino" pitchFamily="2" charset="77"/>
                <a:ea typeface="Palatino" pitchFamily="2" charset="77"/>
                <a:cs typeface="Arial" panose="020B0604020202020204" pitchFamily="34" charset="0"/>
              </a:rPr>
            </a:br>
            <a:endParaRPr lang="en-US" sz="5087">
              <a:solidFill>
                <a:srgbClr val="0070C0"/>
              </a:solidFill>
              <a:latin typeface="Palatino" pitchFamily="2" charset="77"/>
              <a:ea typeface="Palatino" pitchFamily="2" charset="77"/>
              <a:cs typeface="Arial" panose="020B0604020202020204" pitchFamily="34" charset="0"/>
            </a:endParaRPr>
          </a:p>
          <a:p>
            <a:pPr>
              <a:lnSpc>
                <a:spcPct val="120000"/>
              </a:lnSpc>
            </a:pPr>
            <a:r>
              <a:rPr lang="en-US" sz="5087">
                <a:latin typeface="Palatino" pitchFamily="2" charset="77"/>
                <a:ea typeface="Palatino" pitchFamily="2" charset="77"/>
                <a:cs typeface="Arial" panose="020B0604020202020204" pitchFamily="34" charset="0"/>
              </a:rPr>
              <a:t>When unchecked, bias can lead to disparities in opportunities and outcomes for different individuals or groups and compromise meritocracy</a:t>
            </a:r>
          </a:p>
          <a:p>
            <a:pPr>
              <a:lnSpc>
                <a:spcPct val="120000"/>
              </a:lnSpc>
            </a:pPr>
            <a:endParaRPr lang="en-US" sz="5087">
              <a:latin typeface="Palatino" pitchFamily="2" charset="77"/>
              <a:ea typeface="Palatino" pitchFamily="2" charset="77"/>
              <a:cs typeface="Arial" panose="020B0604020202020204" pitchFamily="34" charset="0"/>
            </a:endParaRPr>
          </a:p>
          <a:p>
            <a:pPr>
              <a:lnSpc>
                <a:spcPct val="120000"/>
              </a:lnSpc>
            </a:pPr>
            <a:r>
              <a:rPr lang="en-US" sz="5087">
                <a:solidFill>
                  <a:srgbClr val="C00000"/>
                </a:solidFill>
                <a:latin typeface="Palatino" pitchFamily="2" charset="77"/>
                <a:ea typeface="Palatino" pitchFamily="2" charset="77"/>
                <a:cs typeface="Arial" panose="020B0604020202020204" pitchFamily="34" charset="0"/>
              </a:rPr>
              <a:t>Implicit bias poses a challenge to efforts aimed at promoting diversity and inclusion and hinder initiatives to make meaningful and lasting change.</a:t>
            </a:r>
          </a:p>
          <a:p>
            <a:endParaRPr lang="en-US">
              <a:highlight>
                <a:srgbClr val="00FFFF"/>
              </a:highlight>
              <a:latin typeface="Palatino" pitchFamily="2" charset="77"/>
              <a:ea typeface="Palatino" pitchFamily="2" charset="77"/>
              <a:cs typeface="Arial" panose="020B0604020202020204" pitchFamily="34" charset="0"/>
            </a:endParaRPr>
          </a:p>
        </p:txBody>
      </p:sp>
    </p:spTree>
    <p:extLst>
      <p:ext uri="{BB962C8B-B14F-4D97-AF65-F5344CB8AC3E}">
        <p14:creationId xmlns:p14="http://schemas.microsoft.com/office/powerpoint/2010/main" val="2042024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20BC3-9ACC-5892-6C5D-319FD06473E8}"/>
              </a:ext>
            </a:extLst>
          </p:cNvPr>
          <p:cNvSpPr>
            <a:spLocks noGrp="1"/>
          </p:cNvSpPr>
          <p:nvPr>
            <p:ph type="title"/>
          </p:nvPr>
        </p:nvSpPr>
        <p:spPr>
          <a:xfrm>
            <a:off x="1046243" y="1614439"/>
            <a:ext cx="10008693" cy="1443588"/>
          </a:xfrm>
        </p:spPr>
        <p:txBody>
          <a:bodyPr>
            <a:normAutofit/>
          </a:bodyPr>
          <a:lstStyle/>
          <a:p>
            <a:r>
              <a:rPr lang="en-US" sz="3600">
                <a:solidFill>
                  <a:srgbClr val="FF0000"/>
                </a:solidFill>
                <a:latin typeface="Palatino" pitchFamily="2" charset="77"/>
                <a:ea typeface="Palatino" pitchFamily="2" charset="77"/>
              </a:rPr>
              <a:t>Bias proliferates when …</a:t>
            </a:r>
          </a:p>
        </p:txBody>
      </p:sp>
      <p:sp>
        <p:nvSpPr>
          <p:cNvPr id="3" name="Content Placeholder 2">
            <a:extLst>
              <a:ext uri="{FF2B5EF4-FFF2-40B4-BE49-F238E27FC236}">
                <a16:creationId xmlns:a16="http://schemas.microsoft.com/office/drawing/2014/main" id="{D123F388-68DC-2150-5CB2-C61CA9C6EB4A}"/>
              </a:ext>
            </a:extLst>
          </p:cNvPr>
          <p:cNvSpPr>
            <a:spLocks noGrp="1"/>
          </p:cNvSpPr>
          <p:nvPr>
            <p:ph idx="1"/>
          </p:nvPr>
        </p:nvSpPr>
        <p:spPr>
          <a:xfrm>
            <a:off x="1561842" y="2823251"/>
            <a:ext cx="9553753" cy="3563702"/>
          </a:xfrm>
        </p:spPr>
        <p:txBody>
          <a:bodyPr>
            <a:normAutofit/>
          </a:bodyPr>
          <a:lstStyle/>
          <a:p>
            <a:pPr indent="-545900">
              <a:lnSpc>
                <a:spcPct val="200000"/>
              </a:lnSpc>
              <a:buFont typeface="Wingdings" panose="05000000000000000000" pitchFamily="2" charset="2"/>
              <a:buChar char="v"/>
            </a:pPr>
            <a:r>
              <a:rPr lang="en-US" sz="2786">
                <a:solidFill>
                  <a:srgbClr val="0070C0"/>
                </a:solidFill>
                <a:latin typeface="Palatino" pitchFamily="2" charset="77"/>
                <a:ea typeface="Palatino" pitchFamily="2" charset="77"/>
              </a:rPr>
              <a:t>Process is ambiguous</a:t>
            </a:r>
          </a:p>
          <a:p>
            <a:pPr indent="-545900">
              <a:lnSpc>
                <a:spcPct val="200000"/>
              </a:lnSpc>
              <a:buFont typeface="Wingdings" panose="05000000000000000000" pitchFamily="2" charset="2"/>
              <a:buChar char="v"/>
            </a:pPr>
            <a:r>
              <a:rPr lang="en-US" sz="2786">
                <a:solidFill>
                  <a:srgbClr val="0070C0"/>
                </a:solidFill>
                <a:latin typeface="Palatino" pitchFamily="2" charset="77"/>
                <a:ea typeface="Palatino" pitchFamily="2" charset="77"/>
              </a:rPr>
              <a:t>Appraisal is hasty rather than deliberative</a:t>
            </a:r>
          </a:p>
          <a:p>
            <a:pPr indent="-545900">
              <a:lnSpc>
                <a:spcPct val="200000"/>
              </a:lnSpc>
              <a:buFont typeface="Wingdings" panose="05000000000000000000" pitchFamily="2" charset="2"/>
              <a:buChar char="v"/>
            </a:pPr>
            <a:r>
              <a:rPr lang="en-US" sz="2786">
                <a:solidFill>
                  <a:srgbClr val="0070C0"/>
                </a:solidFill>
                <a:latin typeface="Palatino" pitchFamily="2" charset="77"/>
                <a:ea typeface="Palatino" pitchFamily="2" charset="77"/>
              </a:rPr>
              <a:t>Accountability is lacking</a:t>
            </a:r>
          </a:p>
        </p:txBody>
      </p:sp>
      <p:sp>
        <p:nvSpPr>
          <p:cNvPr id="4" name="TextBox 3">
            <a:extLst>
              <a:ext uri="{FF2B5EF4-FFF2-40B4-BE49-F238E27FC236}">
                <a16:creationId xmlns:a16="http://schemas.microsoft.com/office/drawing/2014/main" id="{00F8D0DF-F14A-933A-9925-DF918F2E4449}"/>
              </a:ext>
            </a:extLst>
          </p:cNvPr>
          <p:cNvSpPr txBox="1"/>
          <p:nvPr/>
        </p:nvSpPr>
        <p:spPr>
          <a:xfrm>
            <a:off x="7168837" y="5812646"/>
            <a:ext cx="3946758" cy="336881"/>
          </a:xfrm>
          <a:prstGeom prst="rect">
            <a:avLst/>
          </a:prstGeom>
          <a:noFill/>
        </p:spPr>
        <p:txBody>
          <a:bodyPr wrap="square" rtlCol="0">
            <a:spAutoFit/>
          </a:bodyPr>
          <a:lstStyle/>
          <a:p>
            <a:pPr defTabSz="912114"/>
            <a:r>
              <a:rPr lang="en-US" sz="1592" i="1">
                <a:solidFill>
                  <a:srgbClr val="E97132">
                    <a:lumMod val="75000"/>
                  </a:srgbClr>
                </a:solidFill>
                <a:latin typeface="Aptos" panose="02110004020202020204"/>
              </a:rPr>
              <a:t>See Heilman &amp; Haynes, 2004 for review</a:t>
            </a:r>
            <a:endParaRPr lang="en-US" sz="1592">
              <a:solidFill>
                <a:prstClr val="black"/>
              </a:solidFill>
              <a:latin typeface="Aptos" panose="02110004020202020204"/>
            </a:endParaRPr>
          </a:p>
        </p:txBody>
      </p:sp>
      <p:sp>
        <p:nvSpPr>
          <p:cNvPr id="5" name="Title 4">
            <a:extLst>
              <a:ext uri="{FF2B5EF4-FFF2-40B4-BE49-F238E27FC236}">
                <a16:creationId xmlns:a16="http://schemas.microsoft.com/office/drawing/2014/main" id="{A35CFE32-E3C2-EF49-8F6F-2B508DDE6075}"/>
              </a:ext>
            </a:extLst>
          </p:cNvPr>
          <p:cNvSpPr txBox="1">
            <a:spLocks/>
          </p:cNvSpPr>
          <p:nvPr/>
        </p:nvSpPr>
        <p:spPr>
          <a:xfrm>
            <a:off x="1864302" y="170851"/>
            <a:ext cx="8948832" cy="1443588"/>
          </a:xfrm>
          <a:prstGeom prst="rect">
            <a:avLst/>
          </a:prstGeom>
        </p:spPr>
        <p:txBody>
          <a:bodyPr vert="horz" lIns="90988" tIns="45494" rIns="90988" bIns="45494" rtlCol="0" anchor="ctr">
            <a:normAutofit/>
          </a:bodyPr>
          <a:lstStyle>
            <a:lvl1pPr marL="0" algn="l" defTabSz="914400" rtl="0" eaLnBrk="1" latinLnBrk="0" hangingPunct="1">
              <a:lnSpc>
                <a:spcPct val="85000"/>
              </a:lnSpc>
              <a:spcBef>
                <a:spcPct val="0"/>
              </a:spcBef>
              <a:buNone/>
              <a:defRPr sz="4000" b="1" kern="1200" spc="-50" baseline="0">
                <a:solidFill>
                  <a:schemeClr val="tx1">
                    <a:lumMod val="75000"/>
                    <a:lumOff val="25000"/>
                  </a:schemeClr>
                </a:solidFill>
                <a:latin typeface="+mj-lt"/>
                <a:ea typeface="+mj-ea"/>
                <a:cs typeface="+mj-cs"/>
              </a:defRPr>
            </a:lvl1pPr>
          </a:lstStyle>
          <a:p>
            <a:pPr defTabSz="912114"/>
            <a:r>
              <a:rPr lang="en-US" sz="4350" b="0">
                <a:solidFill>
                  <a:prstClr val="black">
                    <a:lumMod val="75000"/>
                    <a:lumOff val="25000"/>
                  </a:prstClr>
                </a:solidFill>
                <a:latin typeface="Palatino"/>
                <a:ea typeface="+mj-lt"/>
                <a:cs typeface="+mj-lt"/>
              </a:rPr>
              <a:t>Establish a Protocol to Mitigate Bias</a:t>
            </a:r>
            <a:endParaRPr lang="en-US">
              <a:solidFill>
                <a:prstClr val="black">
                  <a:lumMod val="75000"/>
                  <a:lumOff val="25000"/>
                </a:prstClr>
              </a:solidFill>
              <a:latin typeface="Palatino"/>
            </a:endParaRPr>
          </a:p>
        </p:txBody>
      </p:sp>
    </p:spTree>
    <p:extLst>
      <p:ext uri="{BB962C8B-B14F-4D97-AF65-F5344CB8AC3E}">
        <p14:creationId xmlns:p14="http://schemas.microsoft.com/office/powerpoint/2010/main" val="241669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CCA4F-E2F2-61F3-18C5-0ED69BBDD348}"/>
              </a:ext>
            </a:extLst>
          </p:cNvPr>
          <p:cNvSpPr>
            <a:spLocks noGrp="1"/>
          </p:cNvSpPr>
          <p:nvPr>
            <p:ph type="title"/>
          </p:nvPr>
        </p:nvSpPr>
        <p:spPr>
          <a:xfrm>
            <a:off x="1687666" y="440353"/>
            <a:ext cx="7850673" cy="1322284"/>
          </a:xfrm>
        </p:spPr>
        <p:txBody>
          <a:bodyPr>
            <a:normAutofit/>
          </a:bodyPr>
          <a:lstStyle/>
          <a:p>
            <a:r>
              <a:rPr lang="en-US">
                <a:latin typeface="Palatino" pitchFamily="2" charset="77"/>
                <a:ea typeface="Palatino" pitchFamily="2" charset="77"/>
              </a:rPr>
              <a:t>Act together to promote equity</a:t>
            </a:r>
          </a:p>
        </p:txBody>
      </p:sp>
      <p:sp>
        <p:nvSpPr>
          <p:cNvPr id="3" name="Content Placeholder 2">
            <a:extLst>
              <a:ext uri="{FF2B5EF4-FFF2-40B4-BE49-F238E27FC236}">
                <a16:creationId xmlns:a16="http://schemas.microsoft.com/office/drawing/2014/main" id="{CA2DBB4A-88C9-D3D6-5BA6-AADABD95BA3A}"/>
              </a:ext>
            </a:extLst>
          </p:cNvPr>
          <p:cNvSpPr>
            <a:spLocks noGrp="1"/>
          </p:cNvSpPr>
          <p:nvPr>
            <p:ph idx="1"/>
          </p:nvPr>
        </p:nvSpPr>
        <p:spPr>
          <a:xfrm>
            <a:off x="836125" y="2027483"/>
            <a:ext cx="10304315" cy="4009164"/>
          </a:xfrm>
        </p:spPr>
        <p:txBody>
          <a:bodyPr>
            <a:normAutofit/>
          </a:bodyPr>
          <a:lstStyle/>
          <a:p>
            <a:pPr>
              <a:lnSpc>
                <a:spcPct val="200000"/>
              </a:lnSpc>
              <a:buFont typeface="Wingdings" panose="05000000000000000000" pitchFamily="2" charset="2"/>
              <a:buChar char="v"/>
            </a:pPr>
            <a:r>
              <a:rPr lang="en-US" sz="2786">
                <a:latin typeface="Palatino" pitchFamily="2" charset="77"/>
                <a:ea typeface="Palatino" pitchFamily="2" charset="77"/>
              </a:rPr>
              <a:t>Reduce ambiguity </a:t>
            </a:r>
            <a:r>
              <a:rPr lang="en-US" sz="2786">
                <a:latin typeface="Palatino" pitchFamily="2" charset="77"/>
                <a:ea typeface="Palatino" pitchFamily="2" charset="77"/>
                <a:sym typeface="Wingdings" pitchFamily="2" charset="2"/>
              </a:rPr>
              <a:t> </a:t>
            </a:r>
            <a:r>
              <a:rPr lang="en-US" sz="2786">
                <a:solidFill>
                  <a:srgbClr val="0070C0"/>
                </a:solidFill>
                <a:latin typeface="Palatino" pitchFamily="2" charset="77"/>
                <a:ea typeface="Palatino" pitchFamily="2" charset="77"/>
                <a:sym typeface="Wingdings" pitchFamily="2" charset="2"/>
              </a:rPr>
              <a:t>discuss the </a:t>
            </a:r>
            <a:r>
              <a:rPr lang="en-US" sz="2786">
                <a:solidFill>
                  <a:srgbClr val="0070C0"/>
                </a:solidFill>
                <a:latin typeface="Palatino" pitchFamily="2" charset="77"/>
                <a:ea typeface="Palatino" pitchFamily="2" charset="77"/>
              </a:rPr>
              <a:t>evaluation criteria</a:t>
            </a:r>
          </a:p>
          <a:p>
            <a:pPr>
              <a:lnSpc>
                <a:spcPct val="200000"/>
              </a:lnSpc>
              <a:buFont typeface="Wingdings" panose="05000000000000000000" pitchFamily="2" charset="2"/>
              <a:buChar char="v"/>
            </a:pPr>
            <a:r>
              <a:rPr lang="en-US">
                <a:latin typeface="Palatino" pitchFamily="2" charset="77"/>
                <a:ea typeface="Palatino" pitchFamily="2" charset="77"/>
              </a:rPr>
              <a:t>Enhance appraisal procedure </a:t>
            </a:r>
            <a:r>
              <a:rPr lang="en-US">
                <a:latin typeface="Palatino" pitchFamily="2" charset="77"/>
                <a:ea typeface="Palatino" pitchFamily="2" charset="77"/>
                <a:sym typeface="Wingdings" pitchFamily="2" charset="2"/>
              </a:rPr>
              <a:t> </a:t>
            </a:r>
            <a:r>
              <a:rPr lang="en-US">
                <a:solidFill>
                  <a:srgbClr val="0070C0"/>
                </a:solidFill>
                <a:latin typeface="Palatino" pitchFamily="2" charset="77"/>
                <a:ea typeface="Palatino" pitchFamily="2" charset="77"/>
                <a:sym typeface="Wingdings" pitchFamily="2" charset="2"/>
              </a:rPr>
              <a:t>follow</a:t>
            </a:r>
            <a:r>
              <a:rPr lang="en-US">
                <a:solidFill>
                  <a:srgbClr val="0070C0"/>
                </a:solidFill>
                <a:latin typeface="Palatino" pitchFamily="2" charset="77"/>
                <a:ea typeface="Palatino" pitchFamily="2" charset="77"/>
              </a:rPr>
              <a:t> reflective steps</a:t>
            </a:r>
          </a:p>
          <a:p>
            <a:pPr>
              <a:lnSpc>
                <a:spcPct val="200000"/>
              </a:lnSpc>
              <a:buFont typeface="Wingdings" panose="05000000000000000000" pitchFamily="2" charset="2"/>
              <a:buChar char="v"/>
            </a:pPr>
            <a:r>
              <a:rPr lang="en-US" sz="2786">
                <a:latin typeface="Palatino" pitchFamily="2" charset="77"/>
                <a:ea typeface="Palatino" pitchFamily="2" charset="77"/>
              </a:rPr>
              <a:t>Increase accountability </a:t>
            </a:r>
            <a:r>
              <a:rPr lang="en-US" sz="2786">
                <a:latin typeface="Palatino" pitchFamily="2" charset="77"/>
                <a:ea typeface="Palatino" pitchFamily="2" charset="77"/>
                <a:sym typeface="Wingdings" pitchFamily="2" charset="2"/>
              </a:rPr>
              <a:t> </a:t>
            </a:r>
            <a:r>
              <a:rPr lang="en-US" sz="2786">
                <a:solidFill>
                  <a:srgbClr val="0070C0"/>
                </a:solidFill>
                <a:latin typeface="Palatino" pitchFamily="2" charset="77"/>
                <a:ea typeface="Palatino" pitchFamily="2" charset="77"/>
                <a:sym typeface="Wingdings" pitchFamily="2" charset="2"/>
              </a:rPr>
              <a:t>ask individuals (and require</a:t>
            </a:r>
          </a:p>
          <a:p>
            <a:pPr marL="0" indent="0">
              <a:lnSpc>
                <a:spcPct val="100000"/>
              </a:lnSpc>
              <a:spcBef>
                <a:spcPts val="0"/>
              </a:spcBef>
              <a:buNone/>
              <a:tabLst>
                <a:tab pos="4397375" algn="l"/>
              </a:tabLst>
            </a:pPr>
            <a:r>
              <a:rPr lang="en-US" sz="2786">
                <a:solidFill>
                  <a:srgbClr val="0070C0"/>
                </a:solidFill>
                <a:latin typeface="Palatino" pitchFamily="2" charset="77"/>
                <a:ea typeface="Palatino" pitchFamily="2" charset="77"/>
                <a:sym typeface="Wingdings" pitchFamily="2" charset="2"/>
              </a:rPr>
              <a:t>	committees) t</a:t>
            </a:r>
            <a:r>
              <a:rPr lang="en-US" sz="2786">
                <a:solidFill>
                  <a:srgbClr val="0070C0"/>
                </a:solidFill>
                <a:latin typeface="Palatino" pitchFamily="2" charset="77"/>
                <a:ea typeface="Palatino" pitchFamily="2" charset="77"/>
              </a:rPr>
              <a:t>o articulate reasoning</a:t>
            </a:r>
          </a:p>
        </p:txBody>
      </p:sp>
    </p:spTree>
    <p:extLst>
      <p:ext uri="{BB962C8B-B14F-4D97-AF65-F5344CB8AC3E}">
        <p14:creationId xmlns:p14="http://schemas.microsoft.com/office/powerpoint/2010/main" val="61667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F73439-03AA-DD40-8A5C-6E9420383659}"/>
              </a:ext>
            </a:extLst>
          </p:cNvPr>
          <p:cNvSpPr>
            <a:spLocks noGrp="1"/>
          </p:cNvSpPr>
          <p:nvPr>
            <p:ph type="title"/>
          </p:nvPr>
        </p:nvSpPr>
        <p:spPr>
          <a:xfrm>
            <a:off x="836127" y="574986"/>
            <a:ext cx="10489585" cy="1325563"/>
          </a:xfrm>
        </p:spPr>
        <p:txBody>
          <a:bodyPr>
            <a:normAutofit/>
          </a:bodyPr>
          <a:lstStyle/>
          <a:p>
            <a:pPr algn="ctr"/>
            <a:r>
              <a:rPr lang="en-US">
                <a:latin typeface="Palatino" pitchFamily="2" charset="77"/>
                <a:ea typeface="Palatino" pitchFamily="2" charset="77"/>
              </a:rPr>
              <a:t>Recommended Process </a:t>
            </a:r>
            <a:br>
              <a:rPr lang="en-US">
                <a:latin typeface="Palatino" pitchFamily="2" charset="77"/>
                <a:ea typeface="Palatino" pitchFamily="2" charset="77"/>
              </a:rPr>
            </a:br>
            <a:r>
              <a:rPr lang="en-US">
                <a:latin typeface="Palatino" pitchFamily="2" charset="77"/>
                <a:ea typeface="Palatino" pitchFamily="2" charset="77"/>
              </a:rPr>
              <a:t>for Personnel Committees</a:t>
            </a:r>
          </a:p>
        </p:txBody>
      </p:sp>
      <p:sp>
        <p:nvSpPr>
          <p:cNvPr id="3" name="Content Placeholder 2"/>
          <p:cNvSpPr>
            <a:spLocks noGrp="1"/>
          </p:cNvSpPr>
          <p:nvPr>
            <p:ph idx="1"/>
          </p:nvPr>
        </p:nvSpPr>
        <p:spPr>
          <a:xfrm>
            <a:off x="1106902" y="2438164"/>
            <a:ext cx="10008693" cy="3628733"/>
          </a:xfrm>
        </p:spPr>
        <p:txBody>
          <a:bodyPr>
            <a:normAutofit/>
          </a:bodyPr>
          <a:lstStyle/>
          <a:p>
            <a:pPr marL="398052" indent="-398052">
              <a:buFont typeface="+mj-lt"/>
              <a:buAutoNum type="romanUcPeriod"/>
            </a:pPr>
            <a:r>
              <a:rPr lang="en-US" sz="3184">
                <a:latin typeface="Palatino" pitchFamily="2" charset="77"/>
                <a:ea typeface="Palatino" pitchFamily="2" charset="77"/>
              </a:rPr>
              <a:t>  </a:t>
            </a:r>
            <a:r>
              <a:rPr lang="en-US" sz="3184" u="sng">
                <a:latin typeface="Palatino" pitchFamily="2" charset="77"/>
                <a:ea typeface="Palatino" pitchFamily="2" charset="77"/>
              </a:rPr>
              <a:t>Before</a:t>
            </a:r>
            <a:r>
              <a:rPr lang="en-US" sz="3184">
                <a:latin typeface="Palatino" pitchFamily="2" charset="77"/>
                <a:ea typeface="Palatino" pitchFamily="2" charset="77"/>
              </a:rPr>
              <a:t> the meeting </a:t>
            </a:r>
            <a:r>
              <a:rPr lang="en-US" sz="3184">
                <a:latin typeface="Palatino" pitchFamily="2" charset="77"/>
                <a:ea typeface="Palatino" pitchFamily="2" charset="77"/>
                <a:sym typeface="Wingdings"/>
              </a:rPr>
              <a:t></a:t>
            </a:r>
            <a:r>
              <a:rPr lang="en-US" sz="3184">
                <a:latin typeface="Palatino" pitchFamily="2" charset="77"/>
                <a:ea typeface="Palatino" pitchFamily="2" charset="77"/>
              </a:rPr>
              <a:t> Preparation</a:t>
            </a:r>
          </a:p>
          <a:p>
            <a:pPr marL="398052" indent="-398052">
              <a:buFont typeface="+mj-lt"/>
              <a:buAutoNum type="romanUcPeriod"/>
            </a:pPr>
            <a:endParaRPr lang="en-US" sz="3184">
              <a:latin typeface="Palatino" pitchFamily="2" charset="77"/>
              <a:ea typeface="Palatino" pitchFamily="2" charset="77"/>
            </a:endParaRPr>
          </a:p>
          <a:p>
            <a:pPr marL="398052" indent="-398052">
              <a:buFont typeface="+mj-lt"/>
              <a:buAutoNum type="romanUcPeriod"/>
            </a:pPr>
            <a:r>
              <a:rPr lang="en-US" sz="3184">
                <a:latin typeface="Palatino" pitchFamily="2" charset="77"/>
                <a:ea typeface="Palatino" pitchFamily="2" charset="77"/>
              </a:rPr>
              <a:t>  </a:t>
            </a:r>
            <a:r>
              <a:rPr lang="en-US" sz="3184" u="sng">
                <a:latin typeface="Palatino" pitchFamily="2" charset="77"/>
                <a:ea typeface="Palatino" pitchFamily="2" charset="77"/>
              </a:rPr>
              <a:t>During</a:t>
            </a:r>
            <a:r>
              <a:rPr lang="en-US" sz="3184">
                <a:latin typeface="Palatino" pitchFamily="2" charset="77"/>
                <a:ea typeface="Palatino" pitchFamily="2" charset="77"/>
              </a:rPr>
              <a:t> the meeting</a:t>
            </a:r>
            <a:r>
              <a:rPr lang="en-US" sz="3184">
                <a:latin typeface="Palatino" pitchFamily="2" charset="77"/>
                <a:ea typeface="Palatino" pitchFamily="2" charset="77"/>
                <a:sym typeface="Wingdings"/>
              </a:rPr>
              <a:t></a:t>
            </a:r>
            <a:r>
              <a:rPr lang="en-US" sz="3184">
                <a:latin typeface="Palatino" pitchFamily="2" charset="77"/>
                <a:ea typeface="Palatino" pitchFamily="2" charset="77"/>
              </a:rPr>
              <a:t> Decision Making Process 	</a:t>
            </a:r>
          </a:p>
          <a:p>
            <a:pPr marL="398052" indent="-398052">
              <a:buFont typeface="+mj-lt"/>
              <a:buAutoNum type="romanUcPeriod"/>
            </a:pPr>
            <a:r>
              <a:rPr lang="en-US" sz="3184">
                <a:latin typeface="Palatino" pitchFamily="2" charset="77"/>
                <a:ea typeface="Palatino" pitchFamily="2" charset="77"/>
              </a:rPr>
              <a:t>  </a:t>
            </a:r>
            <a:r>
              <a:rPr lang="en-US" sz="3184" u="sng">
                <a:latin typeface="Palatino" pitchFamily="2" charset="77"/>
                <a:ea typeface="Palatino" pitchFamily="2" charset="77"/>
              </a:rPr>
              <a:t>After</a:t>
            </a:r>
            <a:r>
              <a:rPr lang="en-US" sz="3184">
                <a:latin typeface="Palatino" pitchFamily="2" charset="77"/>
                <a:ea typeface="Palatino" pitchFamily="2" charset="77"/>
              </a:rPr>
              <a:t> the meeting </a:t>
            </a:r>
            <a:r>
              <a:rPr lang="en-US" sz="3184">
                <a:latin typeface="Palatino" pitchFamily="2" charset="77"/>
                <a:ea typeface="Palatino" pitchFamily="2" charset="77"/>
                <a:sym typeface="Wingdings"/>
              </a:rPr>
              <a:t></a:t>
            </a:r>
            <a:r>
              <a:rPr lang="en-US" sz="3184">
                <a:latin typeface="Palatino" pitchFamily="2" charset="77"/>
                <a:ea typeface="Palatino" pitchFamily="2" charset="77"/>
              </a:rPr>
              <a:t> Committee Letter</a:t>
            </a:r>
          </a:p>
        </p:txBody>
      </p:sp>
    </p:spTree>
    <p:extLst>
      <p:ext uri="{BB962C8B-B14F-4D97-AF65-F5344CB8AC3E}">
        <p14:creationId xmlns:p14="http://schemas.microsoft.com/office/powerpoint/2010/main" val="124369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4F9633-EB5E-F840-984B-03560F5F37AE}"/>
              </a:ext>
            </a:extLst>
          </p:cNvPr>
          <p:cNvSpPr>
            <a:spLocks noGrp="1"/>
          </p:cNvSpPr>
          <p:nvPr>
            <p:ph type="title"/>
          </p:nvPr>
        </p:nvSpPr>
        <p:spPr>
          <a:xfrm>
            <a:off x="284899" y="118226"/>
            <a:ext cx="10489585" cy="1325563"/>
          </a:xfrm>
        </p:spPr>
        <p:txBody>
          <a:bodyPr anchor="ctr">
            <a:normAutofit/>
          </a:bodyPr>
          <a:lstStyle/>
          <a:p>
            <a:r>
              <a:rPr lang="en-US" sz="3980">
                <a:latin typeface="Palatino" pitchFamily="2" charset="77"/>
                <a:ea typeface="Palatino" pitchFamily="2" charset="77"/>
              </a:rPr>
              <a:t>I. Before the meeting→ </a:t>
            </a:r>
            <a:r>
              <a:rPr lang="en-US" sz="3980">
                <a:solidFill>
                  <a:srgbClr val="0070C0"/>
                </a:solidFill>
                <a:latin typeface="Palatino" pitchFamily="2" charset="77"/>
                <a:ea typeface="Palatino" pitchFamily="2" charset="77"/>
              </a:rPr>
              <a:t>PREPARATION</a:t>
            </a:r>
          </a:p>
        </p:txBody>
      </p:sp>
      <p:sp>
        <p:nvSpPr>
          <p:cNvPr id="3" name="Content Placeholder 2">
            <a:extLst>
              <a:ext uri="{FF2B5EF4-FFF2-40B4-BE49-F238E27FC236}">
                <a16:creationId xmlns:a16="http://schemas.microsoft.com/office/drawing/2014/main" id="{CC6E061C-4246-E44F-BEF1-E5C0169CAD63}"/>
              </a:ext>
            </a:extLst>
          </p:cNvPr>
          <p:cNvSpPr>
            <a:spLocks noGrp="1"/>
          </p:cNvSpPr>
          <p:nvPr>
            <p:ph sz="half" idx="1"/>
          </p:nvPr>
        </p:nvSpPr>
        <p:spPr>
          <a:xfrm>
            <a:off x="582544" y="1443789"/>
            <a:ext cx="11294395" cy="5229727"/>
          </a:xfrm>
        </p:spPr>
        <p:txBody>
          <a:bodyPr vert="horz" lIns="91214" tIns="45607" rIns="91214" bIns="45607" rtlCol="0" anchor="t">
            <a:normAutofit fontScale="92500" lnSpcReduction="10000"/>
          </a:bodyPr>
          <a:lstStyle/>
          <a:p>
            <a:pPr marL="0" indent="0">
              <a:lnSpc>
                <a:spcPct val="110000"/>
              </a:lnSpc>
              <a:spcBef>
                <a:spcPts val="0"/>
              </a:spcBef>
              <a:spcAft>
                <a:spcPts val="1000"/>
              </a:spcAft>
              <a:buNone/>
            </a:pPr>
            <a:r>
              <a:rPr lang="en-US" sz="2743">
                <a:latin typeface="Palatino" pitchFamily="2" charset="77"/>
                <a:ea typeface="Palatino" pitchFamily="2" charset="77"/>
              </a:rPr>
              <a:t>• Review all materials carefully</a:t>
            </a:r>
            <a:endParaRPr lang="en-US" sz="2743">
              <a:latin typeface="Palatino" pitchFamily="2" charset="77"/>
              <a:ea typeface="Palatino" pitchFamily="2" charset="77"/>
              <a:cs typeface="Calibri" panose="020F0502020204030204"/>
            </a:endParaRPr>
          </a:p>
          <a:p>
            <a:pPr marL="682185" lvl="1" indent="-227395">
              <a:lnSpc>
                <a:spcPct val="100000"/>
              </a:lnSpc>
              <a:buFont typeface="Wingdings" pitchFamily="2" charset="2"/>
              <a:buChar char="§"/>
            </a:pPr>
            <a:r>
              <a:rPr lang="en-US" sz="2544">
                <a:latin typeface="Palatino" pitchFamily="2" charset="77"/>
                <a:ea typeface="Palatino" pitchFamily="2" charset="77"/>
              </a:rPr>
              <a:t>Individually review materials/dossier – taking notes as you read can be very helpful in discussions</a:t>
            </a:r>
          </a:p>
          <a:p>
            <a:pPr marL="454790" lvl="1" indent="0">
              <a:lnSpc>
                <a:spcPct val="100000"/>
              </a:lnSpc>
              <a:buNone/>
            </a:pPr>
            <a:endParaRPr lang="en-US" sz="2544">
              <a:latin typeface="Palatino" pitchFamily="2" charset="77"/>
              <a:ea typeface="Palatino" pitchFamily="2" charset="77"/>
              <a:cs typeface="Calibri" panose="020F0502020204030204"/>
            </a:endParaRPr>
          </a:p>
          <a:p>
            <a:pPr marL="0" indent="0">
              <a:lnSpc>
                <a:spcPct val="110000"/>
              </a:lnSpc>
              <a:spcBef>
                <a:spcPts val="0"/>
              </a:spcBef>
              <a:spcAft>
                <a:spcPts val="1000"/>
              </a:spcAft>
              <a:buNone/>
            </a:pPr>
            <a:r>
              <a:rPr lang="en-US" sz="2743">
                <a:latin typeface="Palatino" pitchFamily="2" charset="77"/>
                <a:ea typeface="Palatino" pitchFamily="2" charset="77"/>
              </a:rPr>
              <a:t>• Form your own initial assessment </a:t>
            </a:r>
            <a:endParaRPr lang="en-US" sz="2743">
              <a:latin typeface="Palatino" pitchFamily="2" charset="77"/>
              <a:ea typeface="Palatino" pitchFamily="2" charset="77"/>
              <a:cs typeface="Calibri" panose="020F0502020204030204"/>
            </a:endParaRPr>
          </a:p>
          <a:p>
            <a:pPr marL="682185" lvl="1" indent="-227395">
              <a:lnSpc>
                <a:spcPct val="100000"/>
              </a:lnSpc>
              <a:buFont typeface="Wingdings" pitchFamily="2" charset="2"/>
              <a:buChar char="§"/>
            </a:pPr>
            <a:r>
              <a:rPr lang="en-US" sz="2540">
                <a:latin typeface="Palatino" pitchFamily="2" charset="77"/>
                <a:ea typeface="Palatino" pitchFamily="2" charset="77"/>
              </a:rPr>
              <a:t>Determine your initial assessment (without others’ influence) for each element of the vote on the relevant ballot</a:t>
            </a:r>
          </a:p>
          <a:p>
            <a:pPr marL="682185" lvl="1" indent="-227395">
              <a:lnSpc>
                <a:spcPct val="100000"/>
              </a:lnSpc>
              <a:buFont typeface="Wingdings" pitchFamily="2" charset="2"/>
              <a:buChar char="§"/>
            </a:pPr>
            <a:endParaRPr lang="en-US" sz="800">
              <a:latin typeface="Palatino" pitchFamily="2" charset="77"/>
              <a:ea typeface="Palatino" pitchFamily="2" charset="77"/>
            </a:endParaRPr>
          </a:p>
          <a:p>
            <a:pPr marL="682185" lvl="1" indent="-227395">
              <a:lnSpc>
                <a:spcPct val="100000"/>
              </a:lnSpc>
              <a:buFont typeface="Wingdings" pitchFamily="2" charset="2"/>
              <a:buChar char="§"/>
            </a:pPr>
            <a:r>
              <a:rPr lang="en-US" sz="2540">
                <a:latin typeface="Palatino" pitchFamily="2" charset="77"/>
                <a:ea typeface="Palatino" pitchFamily="2" charset="77"/>
              </a:rPr>
              <a:t>Identify the </a:t>
            </a:r>
            <a:r>
              <a:rPr lang="en-US" sz="2540" u="sng">
                <a:latin typeface="Palatino" pitchFamily="2" charset="77"/>
                <a:ea typeface="Palatino" pitchFamily="2" charset="77"/>
              </a:rPr>
              <a:t>specific</a:t>
            </a:r>
            <a:r>
              <a:rPr lang="en-US" sz="2540">
                <a:latin typeface="Palatino" pitchFamily="2" charset="77"/>
                <a:ea typeface="Palatino" pitchFamily="2" charset="77"/>
              </a:rPr>
              <a:t> evidence that supports your assessment</a:t>
            </a:r>
          </a:p>
          <a:p>
            <a:pPr marL="454790" lvl="1" indent="0">
              <a:lnSpc>
                <a:spcPct val="100000"/>
              </a:lnSpc>
              <a:buNone/>
            </a:pPr>
            <a:endParaRPr lang="en-US" sz="2540">
              <a:latin typeface="Palatino" pitchFamily="2" charset="77"/>
              <a:ea typeface="Palatino" pitchFamily="2" charset="77"/>
              <a:cs typeface="Calibri" panose="020F0502020204030204"/>
            </a:endParaRPr>
          </a:p>
          <a:p>
            <a:pPr marL="301625" lvl="1" indent="-285750">
              <a:lnSpc>
                <a:spcPct val="110000"/>
              </a:lnSpc>
              <a:spcBef>
                <a:spcPts val="0"/>
              </a:spcBef>
              <a:buNone/>
            </a:pPr>
            <a:r>
              <a:rPr lang="en-US" sz="2540">
                <a:latin typeface="Palatino" pitchFamily="2" charset="77"/>
                <a:ea typeface="Palatino" pitchFamily="2" charset="77"/>
                <a:cs typeface="Calibri" panose="020F0502020204030204"/>
              </a:rPr>
              <a:t>• </a:t>
            </a:r>
            <a:r>
              <a:rPr lang="en-US" sz="2540">
                <a:solidFill>
                  <a:srgbClr val="FF0000"/>
                </a:solidFill>
                <a:latin typeface="Palatino" pitchFamily="2" charset="77"/>
                <a:ea typeface="Palatino" pitchFamily="2" charset="77"/>
                <a:cs typeface="Calibri" panose="020F0502020204030204"/>
              </a:rPr>
              <a:t>Committee chairs are urged to communicate with members prior to the meeting about the planned meeting protocol and review voting eligibility for specific candidates as needed.</a:t>
            </a:r>
          </a:p>
          <a:p>
            <a:pPr marL="682185" lvl="1" indent="-227395">
              <a:lnSpc>
                <a:spcPct val="120000"/>
              </a:lnSpc>
            </a:pPr>
            <a:endParaRPr lang="en-US" sz="1990">
              <a:cs typeface="Calibri" panose="020F0502020204030204"/>
            </a:endParaRPr>
          </a:p>
        </p:txBody>
      </p:sp>
    </p:spTree>
    <p:extLst>
      <p:ext uri="{BB962C8B-B14F-4D97-AF65-F5344CB8AC3E}">
        <p14:creationId xmlns:p14="http://schemas.microsoft.com/office/powerpoint/2010/main" val="408058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9D0AD-4E72-B940-B3CE-3B52861F6E7A}"/>
              </a:ext>
              <a:ext uri="{C183D7F6-B498-43B3-948B-1728B52AA6E4}">
                <adec:decorative xmlns:adec="http://schemas.microsoft.com/office/drawing/2017/decorative" val="1"/>
              </a:ext>
            </a:extLst>
          </p:cNvPr>
          <p:cNvSpPr>
            <a:spLocks noGrp="1"/>
          </p:cNvSpPr>
          <p:nvPr>
            <p:ph type="title"/>
          </p:nvPr>
        </p:nvSpPr>
        <p:spPr>
          <a:xfrm>
            <a:off x="-6001156" y="2067140"/>
            <a:ext cx="4406080" cy="5545213"/>
          </a:xfrm>
        </p:spPr>
        <p:txBody>
          <a:bodyPr anchor="b">
            <a:noAutofit/>
          </a:bodyPr>
          <a:lstStyle/>
          <a:p>
            <a:pPr algn="ctr"/>
            <a:r>
              <a:rPr lang="en-US" sz="2388" dirty="0">
                <a:latin typeface="Palatino" pitchFamily="2" charset="77"/>
                <a:ea typeface="Palatino" pitchFamily="2" charset="77"/>
              </a:rPr>
              <a:t>during he meeting</a:t>
            </a:r>
            <a:endParaRPr lang="en-US" sz="2388" dirty="0"/>
          </a:p>
        </p:txBody>
      </p:sp>
      <p:sp>
        <p:nvSpPr>
          <p:cNvPr id="25" name="Content Placeholder 9">
            <a:extLst>
              <a:ext uri="{FF2B5EF4-FFF2-40B4-BE49-F238E27FC236}">
                <a16:creationId xmlns:a16="http://schemas.microsoft.com/office/drawing/2014/main" id="{501D6E09-9FFA-4B34-ABE5-B22366F79B7F}"/>
              </a:ext>
            </a:extLst>
          </p:cNvPr>
          <p:cNvSpPr>
            <a:spLocks noGrp="1"/>
          </p:cNvSpPr>
          <p:nvPr>
            <p:ph idx="1"/>
          </p:nvPr>
        </p:nvSpPr>
        <p:spPr>
          <a:xfrm>
            <a:off x="5152616" y="2388139"/>
            <a:ext cx="4245575" cy="375829"/>
          </a:xfrm>
        </p:spPr>
        <p:txBody>
          <a:bodyPr anchor="t">
            <a:normAutofit/>
          </a:bodyPr>
          <a:lstStyle/>
          <a:p>
            <a:pPr marL="0" indent="0">
              <a:buNone/>
            </a:pPr>
            <a:r>
              <a:rPr lang="en-US" sz="1990">
                <a:solidFill>
                  <a:schemeClr val="accent1"/>
                </a:solidFill>
                <a:latin typeface="Palatino" pitchFamily="2" charset="77"/>
                <a:ea typeface="Palatino" pitchFamily="2" charset="77"/>
              </a:rPr>
              <a:t>I think this candidate’s </a:t>
            </a:r>
            <a:r>
              <a:rPr lang="en-US" sz="1990" u="sng">
                <a:solidFill>
                  <a:schemeClr val="accent1"/>
                </a:solidFill>
                <a:latin typeface="Palatino" pitchFamily="2" charset="77"/>
                <a:ea typeface="Palatino" pitchFamily="2" charset="77"/>
              </a:rPr>
              <a:t>research</a:t>
            </a:r>
            <a:r>
              <a:rPr lang="en-US" sz="1990">
                <a:solidFill>
                  <a:schemeClr val="accent1"/>
                </a:solidFill>
                <a:latin typeface="Palatino" pitchFamily="2" charset="77"/>
                <a:ea typeface="Palatino" pitchFamily="2" charset="77"/>
              </a:rPr>
              <a:t> is…</a:t>
            </a:r>
          </a:p>
          <a:p>
            <a:endParaRPr lang="en-US" sz="1990">
              <a:solidFill>
                <a:schemeClr val="accent1"/>
              </a:solidFill>
            </a:endParaRPr>
          </a:p>
        </p:txBody>
      </p:sp>
      <p:pic>
        <p:nvPicPr>
          <p:cNvPr id="70" name="Picture 69">
            <a:extLst>
              <a:ext uri="{FF2B5EF4-FFF2-40B4-BE49-F238E27FC236}">
                <a16:creationId xmlns:a16="http://schemas.microsoft.com/office/drawing/2014/main" id="{7E1717C3-DF87-9048-8929-987995F26E0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52616" y="2723243"/>
            <a:ext cx="6670415" cy="3009518"/>
          </a:xfrm>
          <a:prstGeom prst="rect">
            <a:avLst/>
          </a:prstGeom>
        </p:spPr>
      </p:pic>
      <p:sp>
        <p:nvSpPr>
          <p:cNvPr id="3" name="Rectangular Callout 2">
            <a:extLst>
              <a:ext uri="{FF2B5EF4-FFF2-40B4-BE49-F238E27FC236}">
                <a16:creationId xmlns:a16="http://schemas.microsoft.com/office/drawing/2014/main" id="{4E9A7852-4A4A-6C4C-855E-4BD9D375C182}"/>
              </a:ext>
            </a:extLst>
          </p:cNvPr>
          <p:cNvSpPr/>
          <p:nvPr/>
        </p:nvSpPr>
        <p:spPr>
          <a:xfrm>
            <a:off x="5932141" y="2814823"/>
            <a:ext cx="893681" cy="225487"/>
          </a:xfrm>
          <a:prstGeom prst="wedgeRectCallout">
            <a:avLst>
              <a:gd name="adj1" fmla="val 33827"/>
              <a:gd name="adj2" fmla="val 117644"/>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912114"/>
            <a:r>
              <a:rPr lang="en-US" sz="1394">
                <a:solidFill>
                  <a:prstClr val="black"/>
                </a:solidFill>
                <a:latin typeface="Aptos" panose="02110004020202020204"/>
              </a:rPr>
              <a:t>Excellent</a:t>
            </a:r>
          </a:p>
        </p:txBody>
      </p:sp>
      <p:sp>
        <p:nvSpPr>
          <p:cNvPr id="8" name="Rectangular Callout 7">
            <a:extLst>
              <a:ext uri="{FF2B5EF4-FFF2-40B4-BE49-F238E27FC236}">
                <a16:creationId xmlns:a16="http://schemas.microsoft.com/office/drawing/2014/main" id="{A7EF38A9-07BC-B94C-9BBE-0AA490FE9C94}"/>
              </a:ext>
            </a:extLst>
          </p:cNvPr>
          <p:cNvSpPr/>
          <p:nvPr/>
        </p:nvSpPr>
        <p:spPr>
          <a:xfrm>
            <a:off x="5214312" y="3030847"/>
            <a:ext cx="736812" cy="225487"/>
          </a:xfrm>
          <a:prstGeom prst="wedgeRectCallout">
            <a:avLst>
              <a:gd name="adj1" fmla="val -1697"/>
              <a:gd name="adj2" fmla="val 136811"/>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1394">
                <a:solidFill>
                  <a:prstClr val="black"/>
                </a:solidFill>
                <a:latin typeface="Aptos" panose="02110004020202020204"/>
              </a:rPr>
              <a:t>Strong</a:t>
            </a:r>
          </a:p>
        </p:txBody>
      </p:sp>
      <p:sp>
        <p:nvSpPr>
          <p:cNvPr id="10" name="Rectangular Callout 9">
            <a:extLst>
              <a:ext uri="{FF2B5EF4-FFF2-40B4-BE49-F238E27FC236}">
                <a16:creationId xmlns:a16="http://schemas.microsoft.com/office/drawing/2014/main" id="{2EB1A81A-08B7-F746-986D-8D8544103542}"/>
              </a:ext>
            </a:extLst>
          </p:cNvPr>
          <p:cNvSpPr/>
          <p:nvPr/>
        </p:nvSpPr>
        <p:spPr>
          <a:xfrm>
            <a:off x="7070893" y="2947596"/>
            <a:ext cx="1522733" cy="221981"/>
          </a:xfrm>
          <a:prstGeom prst="wedgeRectCallout">
            <a:avLst>
              <a:gd name="adj1" fmla="val 5468"/>
              <a:gd name="adj2" fmla="val 128495"/>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912114"/>
            <a:r>
              <a:rPr lang="en-US" sz="1394">
                <a:solidFill>
                  <a:prstClr val="black"/>
                </a:solidFill>
                <a:latin typeface="Aptos" panose="02110004020202020204"/>
              </a:rPr>
              <a:t>Less than Strong</a:t>
            </a:r>
          </a:p>
        </p:txBody>
      </p:sp>
      <p:sp>
        <p:nvSpPr>
          <p:cNvPr id="12" name="Rectangular Callout 11">
            <a:extLst>
              <a:ext uri="{FF2B5EF4-FFF2-40B4-BE49-F238E27FC236}">
                <a16:creationId xmlns:a16="http://schemas.microsoft.com/office/drawing/2014/main" id="{336A0155-9F62-FC4B-B03B-28C06AF38793}"/>
              </a:ext>
            </a:extLst>
          </p:cNvPr>
          <p:cNvSpPr/>
          <p:nvPr/>
        </p:nvSpPr>
        <p:spPr>
          <a:xfrm>
            <a:off x="8792577" y="2883244"/>
            <a:ext cx="790357" cy="312670"/>
          </a:xfrm>
          <a:prstGeom prst="wedgeRectCallout">
            <a:avLst>
              <a:gd name="adj1" fmla="val -46716"/>
              <a:gd name="adj2" fmla="val 77034"/>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912114"/>
            <a:r>
              <a:rPr lang="en-US" sz="1394">
                <a:solidFill>
                  <a:prstClr val="black"/>
                </a:solidFill>
                <a:latin typeface="Aptos" panose="02110004020202020204"/>
              </a:rPr>
              <a:t>Strong</a:t>
            </a:r>
          </a:p>
        </p:txBody>
      </p:sp>
      <p:sp>
        <p:nvSpPr>
          <p:cNvPr id="13" name="Rectangular Callout 12">
            <a:extLst>
              <a:ext uri="{FF2B5EF4-FFF2-40B4-BE49-F238E27FC236}">
                <a16:creationId xmlns:a16="http://schemas.microsoft.com/office/drawing/2014/main" id="{D85CA594-667E-924D-A578-842236D17337}"/>
              </a:ext>
            </a:extLst>
          </p:cNvPr>
          <p:cNvSpPr/>
          <p:nvPr/>
        </p:nvSpPr>
        <p:spPr>
          <a:xfrm>
            <a:off x="9423799" y="2654821"/>
            <a:ext cx="918767" cy="225487"/>
          </a:xfrm>
          <a:prstGeom prst="wedgeRectCallout">
            <a:avLst>
              <a:gd name="adj1" fmla="val 1723"/>
              <a:gd name="adj2" fmla="val 152735"/>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p:spPr>
        <p:style>
          <a:lnRef idx="1">
            <a:schemeClr val="accent5"/>
          </a:lnRef>
          <a:fillRef idx="2">
            <a:schemeClr val="accent5"/>
          </a:fillRef>
          <a:effectRef idx="1">
            <a:schemeClr val="accent5"/>
          </a:effectRef>
          <a:fontRef idx="minor">
            <a:schemeClr val="dk1"/>
          </a:fontRef>
        </p:style>
        <p:txBody>
          <a:bodyPr rtlCol="0" anchor="ctr"/>
          <a:lstStyle/>
          <a:p>
            <a:pPr algn="ctr" defTabSz="912114"/>
            <a:r>
              <a:rPr lang="en-US" sz="1394">
                <a:solidFill>
                  <a:prstClr val="black"/>
                </a:solidFill>
                <a:latin typeface="Aptos" panose="02110004020202020204"/>
              </a:rPr>
              <a:t>Excellent</a:t>
            </a:r>
          </a:p>
        </p:txBody>
      </p:sp>
      <p:sp>
        <p:nvSpPr>
          <p:cNvPr id="14" name="Rectangular Callout 13">
            <a:extLst>
              <a:ext uri="{FF2B5EF4-FFF2-40B4-BE49-F238E27FC236}">
                <a16:creationId xmlns:a16="http://schemas.microsoft.com/office/drawing/2014/main" id="{BA34B370-A913-F742-93D2-A1A4D3DBC8A5}"/>
              </a:ext>
            </a:extLst>
          </p:cNvPr>
          <p:cNvSpPr/>
          <p:nvPr/>
        </p:nvSpPr>
        <p:spPr>
          <a:xfrm>
            <a:off x="10255889" y="2938530"/>
            <a:ext cx="1006444" cy="197262"/>
          </a:xfrm>
          <a:prstGeom prst="wedgeRectCallout">
            <a:avLst>
              <a:gd name="adj1" fmla="val -21839"/>
              <a:gd name="adj2" fmla="val 116518"/>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912114"/>
            <a:r>
              <a:rPr lang="en-US" sz="1394">
                <a:solidFill>
                  <a:prstClr val="black"/>
                </a:solidFill>
                <a:latin typeface="Aptos" panose="02110004020202020204"/>
              </a:rPr>
              <a:t>Excellent</a:t>
            </a:r>
          </a:p>
        </p:txBody>
      </p:sp>
      <p:sp>
        <p:nvSpPr>
          <p:cNvPr id="15" name="Rectangular Callout 14">
            <a:extLst>
              <a:ext uri="{FF2B5EF4-FFF2-40B4-BE49-F238E27FC236}">
                <a16:creationId xmlns:a16="http://schemas.microsoft.com/office/drawing/2014/main" id="{3E9C03E4-4000-BF48-9E52-1E1FDFC13264}"/>
              </a:ext>
            </a:extLst>
          </p:cNvPr>
          <p:cNvSpPr/>
          <p:nvPr/>
        </p:nvSpPr>
        <p:spPr>
          <a:xfrm>
            <a:off x="11195226" y="3030846"/>
            <a:ext cx="736812" cy="225487"/>
          </a:xfrm>
          <a:prstGeom prst="wedgeRectCallout">
            <a:avLst>
              <a:gd name="adj1" fmla="val -43560"/>
              <a:gd name="adj2" fmla="val 72273"/>
            </a:avLst>
          </a:prstGeom>
          <a:gradFill flip="none" rotWithShape="1">
            <a:gsLst>
              <a:gs pos="0">
                <a:srgbClr val="FFFD78">
                  <a:tint val="66000"/>
                  <a:satMod val="160000"/>
                </a:srgbClr>
              </a:gs>
              <a:gs pos="50000">
                <a:srgbClr val="FFFD78">
                  <a:tint val="44500"/>
                  <a:satMod val="160000"/>
                </a:srgbClr>
              </a:gs>
              <a:gs pos="100000">
                <a:srgbClr val="FFFD78">
                  <a:tint val="23500"/>
                  <a:satMod val="160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1394">
                <a:solidFill>
                  <a:prstClr val="black"/>
                </a:solidFill>
                <a:latin typeface="Aptos" panose="02110004020202020204"/>
              </a:rPr>
              <a:t>Strong</a:t>
            </a:r>
          </a:p>
        </p:txBody>
      </p:sp>
      <p:sp>
        <p:nvSpPr>
          <p:cNvPr id="16" name="Title 4">
            <a:extLst>
              <a:ext uri="{FF2B5EF4-FFF2-40B4-BE49-F238E27FC236}">
                <a16:creationId xmlns:a16="http://schemas.microsoft.com/office/drawing/2014/main" id="{21FBE9EB-4F13-AB4F-8B84-47F5BBCE5125}"/>
              </a:ext>
            </a:extLst>
          </p:cNvPr>
          <p:cNvSpPr txBox="1">
            <a:spLocks/>
          </p:cNvSpPr>
          <p:nvPr/>
        </p:nvSpPr>
        <p:spPr>
          <a:xfrm>
            <a:off x="401053" y="302133"/>
            <a:ext cx="11261557" cy="1377524"/>
          </a:xfrm>
          <a:prstGeom prst="rect">
            <a:avLst/>
          </a:prstGeom>
        </p:spPr>
        <p:txBody>
          <a:bodyPr vert="horz" lIns="90988" tIns="45494" rIns="90988" bIns="45494" rtlCol="0" anchor="ctr">
            <a:normAutofit/>
          </a:bodyPr>
          <a:lstStyle>
            <a:lvl1pPr marL="0" algn="l" defTabSz="914400" rtl="0" eaLnBrk="1" latinLnBrk="0" hangingPunct="1">
              <a:lnSpc>
                <a:spcPct val="85000"/>
              </a:lnSpc>
              <a:spcBef>
                <a:spcPct val="0"/>
              </a:spcBef>
              <a:buNone/>
              <a:defRPr sz="4000" b="1" kern="1200" spc="-50" baseline="0">
                <a:solidFill>
                  <a:schemeClr val="tx1">
                    <a:lumMod val="75000"/>
                    <a:lumOff val="25000"/>
                  </a:schemeClr>
                </a:solidFill>
                <a:latin typeface="+mj-lt"/>
                <a:ea typeface="+mj-ea"/>
                <a:cs typeface="+mj-cs"/>
              </a:defRPr>
            </a:lvl1pPr>
          </a:lstStyle>
          <a:p>
            <a:pPr defTabSz="912114">
              <a:tabLst>
                <a:tab pos="6858000" algn="l"/>
                <a:tab pos="6969125" algn="l"/>
              </a:tabLst>
            </a:pPr>
            <a:r>
              <a:rPr lang="en-US" sz="3980" b="0">
                <a:solidFill>
                  <a:prstClr val="black">
                    <a:lumMod val="75000"/>
                    <a:lumOff val="25000"/>
                  </a:prstClr>
                </a:solidFill>
                <a:latin typeface="Palatino" pitchFamily="2" charset="77"/>
                <a:ea typeface="Palatino" pitchFamily="2" charset="77"/>
              </a:rPr>
              <a:t>II. During the meeting </a:t>
            </a:r>
            <a:r>
              <a:rPr lang="en-US" sz="3980" b="0">
                <a:solidFill>
                  <a:prstClr val="black">
                    <a:lumMod val="75000"/>
                    <a:lumOff val="25000"/>
                  </a:prstClr>
                </a:solidFill>
                <a:latin typeface="Palatino" pitchFamily="2" charset="77"/>
                <a:ea typeface="Palatino" pitchFamily="2" charset="77"/>
                <a:sym typeface="Wingdings" pitchFamily="2" charset="2"/>
              </a:rPr>
              <a:t> </a:t>
            </a:r>
            <a:r>
              <a:rPr lang="en-US" sz="3980" b="0">
                <a:solidFill>
                  <a:srgbClr val="0070C0"/>
                </a:solidFill>
                <a:latin typeface="Palatino" pitchFamily="2" charset="77"/>
                <a:ea typeface="Palatino" pitchFamily="2" charset="77"/>
                <a:sym typeface="Wingdings" pitchFamily="2" charset="2"/>
              </a:rPr>
              <a:t>D</a:t>
            </a:r>
            <a:r>
              <a:rPr lang="en-US" sz="3980" b="0">
                <a:solidFill>
                  <a:srgbClr val="0070C0"/>
                </a:solidFill>
                <a:latin typeface="Palatino" pitchFamily="2" charset="77"/>
                <a:ea typeface="Palatino" pitchFamily="2" charset="77"/>
              </a:rPr>
              <a:t>ECISION MAKING 	PROCESS </a:t>
            </a:r>
          </a:p>
        </p:txBody>
      </p:sp>
      <p:sp>
        <p:nvSpPr>
          <p:cNvPr id="5" name="TextBox 4">
            <a:extLst>
              <a:ext uri="{FF2B5EF4-FFF2-40B4-BE49-F238E27FC236}">
                <a16:creationId xmlns:a16="http://schemas.microsoft.com/office/drawing/2014/main" id="{12919B63-21AD-420B-40EF-4DFEE6BC386A}"/>
              </a:ext>
            </a:extLst>
          </p:cNvPr>
          <p:cNvSpPr txBox="1"/>
          <p:nvPr/>
        </p:nvSpPr>
        <p:spPr>
          <a:xfrm>
            <a:off x="274658" y="1304124"/>
            <a:ext cx="6459758" cy="6032421"/>
          </a:xfrm>
          <a:prstGeom prst="rect">
            <a:avLst/>
          </a:prstGeom>
          <a:noFill/>
        </p:spPr>
        <p:txBody>
          <a:bodyPr wrap="square" lIns="91440" tIns="45720" rIns="91440" bIns="45720" anchor="t">
            <a:spAutoFit/>
          </a:bodyPr>
          <a:lstStyle/>
          <a:p>
            <a:r>
              <a:rPr lang="en-US" sz="2600" b="1">
                <a:solidFill>
                  <a:srgbClr val="FF0000"/>
                </a:solidFill>
                <a:latin typeface="Palatino" pitchFamily="2" charset="77"/>
                <a:ea typeface="Palatino" pitchFamily="2" charset="77"/>
              </a:rPr>
              <a:t>Set the tone: </a:t>
            </a:r>
          </a:p>
          <a:p>
            <a:pPr marL="523875" indent="-174625">
              <a:buFontTx/>
              <a:buChar char="-"/>
            </a:pPr>
            <a:r>
              <a:rPr lang="en-US" sz="2000">
                <a:latin typeface="Palatino" pitchFamily="2" charset="77"/>
                <a:ea typeface="Palatino" pitchFamily="2" charset="77"/>
              </a:rPr>
              <a:t>Remind members about confidentiality</a:t>
            </a:r>
          </a:p>
          <a:p>
            <a:pPr marL="523875" indent="-174625">
              <a:buFontTx/>
              <a:buChar char="-"/>
            </a:pPr>
            <a:r>
              <a:rPr lang="en-US" sz="2000">
                <a:latin typeface="Palatino" pitchFamily="2" charset="77"/>
                <a:ea typeface="Palatino" pitchFamily="2" charset="77"/>
              </a:rPr>
              <a:t>Preview the plan for the meeting</a:t>
            </a:r>
          </a:p>
          <a:p>
            <a:pPr marL="523875" indent="-174625">
              <a:buFontTx/>
              <a:buChar char="-"/>
            </a:pPr>
            <a:r>
              <a:rPr lang="en-US" sz="2000">
                <a:latin typeface="Palatino"/>
                <a:ea typeface="Palatino" pitchFamily="2" charset="77"/>
              </a:rPr>
              <a:t>Guide the process: start with a new</a:t>
            </a:r>
          </a:p>
          <a:p>
            <a:pPr marL="349250"/>
            <a:r>
              <a:rPr lang="en-US" sz="2000">
                <a:latin typeface="Palatino"/>
                <a:ea typeface="Palatino" pitchFamily="2" charset="77"/>
              </a:rPr>
              <a:t>   person for each round</a:t>
            </a:r>
            <a:endParaRPr lang="en-US"/>
          </a:p>
          <a:p>
            <a:endParaRPr lang="en-US" sz="2000">
              <a:latin typeface="Palatino" pitchFamily="2" charset="77"/>
              <a:ea typeface="Palatino" pitchFamily="2" charset="77"/>
            </a:endParaRPr>
          </a:p>
          <a:p>
            <a:endParaRPr lang="en-US" sz="1000">
              <a:latin typeface="Palatino" pitchFamily="2" charset="77"/>
              <a:ea typeface="Palatino" pitchFamily="2" charset="77"/>
            </a:endParaRPr>
          </a:p>
          <a:p>
            <a:r>
              <a:rPr lang="en-US" sz="2600" b="1">
                <a:solidFill>
                  <a:srgbClr val="FF0000"/>
                </a:solidFill>
                <a:latin typeface="Palatino" pitchFamily="2" charset="77"/>
                <a:ea typeface="Palatino" pitchFamily="2" charset="77"/>
              </a:rPr>
              <a:t>Step 1: </a:t>
            </a:r>
            <a:r>
              <a:rPr lang="en-US" sz="2600" b="1">
                <a:latin typeface="Palatino" pitchFamily="2" charset="77"/>
                <a:ea typeface="Palatino" pitchFamily="2" charset="77"/>
              </a:rPr>
              <a:t>One-word assessment </a:t>
            </a:r>
          </a:p>
          <a:p>
            <a:pPr>
              <a:tabLst>
                <a:tab pos="730250" algn="l"/>
              </a:tabLst>
            </a:pPr>
            <a:r>
              <a:rPr lang="en-US" sz="2600" b="1">
                <a:latin typeface="Palatino" pitchFamily="2" charset="77"/>
                <a:ea typeface="Palatino" pitchFamily="2" charset="77"/>
              </a:rPr>
              <a:t>for the </a:t>
            </a:r>
            <a:r>
              <a:rPr lang="en-US" sz="2600" b="1">
                <a:solidFill>
                  <a:srgbClr val="0070C0"/>
                </a:solidFill>
                <a:latin typeface="Palatino" pitchFamily="2" charset="77"/>
                <a:ea typeface="Palatino" pitchFamily="2" charset="77"/>
              </a:rPr>
              <a:t>first criterion</a:t>
            </a:r>
          </a:p>
          <a:p>
            <a:endParaRPr lang="en-US" sz="2000">
              <a:latin typeface="Palatino" pitchFamily="2" charset="77"/>
              <a:ea typeface="Palatino" pitchFamily="2" charset="77"/>
            </a:endParaRPr>
          </a:p>
          <a:p>
            <a:pPr marL="523875" indent="-174625">
              <a:buFontTx/>
              <a:buChar char="-"/>
            </a:pPr>
            <a:r>
              <a:rPr lang="en-US" sz="2000">
                <a:latin typeface="Palatino" pitchFamily="2" charset="77"/>
                <a:ea typeface="Palatino" pitchFamily="2" charset="77"/>
              </a:rPr>
              <a:t>Remind the group that their </a:t>
            </a:r>
          </a:p>
          <a:p>
            <a:pPr marL="523875" indent="-174625"/>
            <a:r>
              <a:rPr lang="en-US" sz="2000">
                <a:latin typeface="Palatino" pitchFamily="2" charset="77"/>
                <a:ea typeface="Palatino" pitchFamily="2" charset="77"/>
              </a:rPr>
              <a:t>	initial ratings are non-binding </a:t>
            </a:r>
          </a:p>
          <a:p>
            <a:pPr marL="523875" indent="-174625"/>
            <a:r>
              <a:rPr lang="en-US" sz="2000">
                <a:latin typeface="Palatino" pitchFamily="2" charset="77"/>
                <a:ea typeface="Palatino" pitchFamily="2" charset="77"/>
              </a:rPr>
              <a:t>	and are not recorded.</a:t>
            </a:r>
          </a:p>
          <a:p>
            <a:pPr marL="523875" indent="-95250"/>
            <a:endParaRPr lang="en-US" sz="1200">
              <a:latin typeface="Palatino" pitchFamily="2" charset="77"/>
              <a:ea typeface="Palatino" pitchFamily="2" charset="77"/>
            </a:endParaRPr>
          </a:p>
          <a:p>
            <a:pPr marL="523875" indent="-174625"/>
            <a:r>
              <a:rPr lang="en-US" sz="2000">
                <a:latin typeface="Palatino" pitchFamily="2" charset="77"/>
                <a:ea typeface="Palatino" pitchFamily="2" charset="77"/>
              </a:rPr>
              <a:t>- Each voting member shares their </a:t>
            </a:r>
          </a:p>
          <a:p>
            <a:pPr marL="523875" indent="-174625"/>
            <a:r>
              <a:rPr lang="en-US" sz="2000">
                <a:latin typeface="Palatino" pitchFamily="2" charset="77"/>
                <a:ea typeface="Palatino" pitchFamily="2" charset="77"/>
              </a:rPr>
              <a:t>	one-word, initial assessment about </a:t>
            </a:r>
          </a:p>
          <a:p>
            <a:pPr marL="523875" indent="-174625"/>
            <a:r>
              <a:rPr lang="en-US" sz="2000">
                <a:latin typeface="Palatino" pitchFamily="2" charset="77"/>
                <a:ea typeface="Palatino" pitchFamily="2" charset="77"/>
              </a:rPr>
              <a:t>	the first relevant criterion.</a:t>
            </a:r>
            <a:br>
              <a:rPr lang="en-US" sz="1800"/>
            </a:br>
            <a:br>
              <a:rPr lang="en-US" sz="1800">
                <a:solidFill>
                  <a:srgbClr val="0070C0"/>
                </a:solidFill>
                <a:latin typeface="Palatino" pitchFamily="2" charset="77"/>
                <a:ea typeface="Palatino" pitchFamily="2" charset="77"/>
              </a:rPr>
            </a:br>
            <a:endParaRPr lang="en-US"/>
          </a:p>
        </p:txBody>
      </p:sp>
    </p:spTree>
    <p:extLst>
      <p:ext uri="{BB962C8B-B14F-4D97-AF65-F5344CB8AC3E}">
        <p14:creationId xmlns:p14="http://schemas.microsoft.com/office/powerpoint/2010/main" val="1681463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8" grpId="0" animBg="1"/>
      <p:bldP spid="10" grpId="0" animBg="1"/>
      <p:bldP spid="12" grpId="0" animBg="1"/>
      <p:bldP spid="13" grpId="0" animBg="1"/>
      <p:bldP spid="14" grpId="0" animBg="1"/>
      <p:bldP spid="15" grpId="0" animBg="1"/>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90BAE-FC38-6D0F-B2EC-0B1C625ECAF9}"/>
              </a:ext>
            </a:extLst>
          </p:cNvPr>
          <p:cNvSpPr>
            <a:spLocks noGrp="1"/>
          </p:cNvSpPr>
          <p:nvPr>
            <p:ph type="title"/>
          </p:nvPr>
        </p:nvSpPr>
        <p:spPr>
          <a:xfrm>
            <a:off x="1015563" y="486140"/>
            <a:ext cx="10489585" cy="1322284"/>
          </a:xfrm>
        </p:spPr>
        <p:txBody>
          <a:bodyPr>
            <a:normAutofit/>
          </a:bodyPr>
          <a:lstStyle/>
          <a:p>
            <a:r>
              <a:rPr lang="en-US">
                <a:solidFill>
                  <a:srgbClr val="0070C0"/>
                </a:solidFill>
                <a:latin typeface="Palatino" pitchFamily="2" charset="77"/>
                <a:ea typeface="Palatino" pitchFamily="2" charset="77"/>
              </a:rPr>
              <a:t>Why one word?</a:t>
            </a:r>
          </a:p>
        </p:txBody>
      </p:sp>
      <p:sp>
        <p:nvSpPr>
          <p:cNvPr id="3" name="Content Placeholder 2">
            <a:extLst>
              <a:ext uri="{FF2B5EF4-FFF2-40B4-BE49-F238E27FC236}">
                <a16:creationId xmlns:a16="http://schemas.microsoft.com/office/drawing/2014/main" id="{EC9F6BDA-E16C-892C-2ED5-92F80B7040B1}"/>
              </a:ext>
            </a:extLst>
          </p:cNvPr>
          <p:cNvSpPr>
            <a:spLocks noGrp="1"/>
          </p:cNvSpPr>
          <p:nvPr>
            <p:ph idx="1"/>
          </p:nvPr>
        </p:nvSpPr>
        <p:spPr>
          <a:xfrm>
            <a:off x="1464742" y="1808424"/>
            <a:ext cx="8994712" cy="4340573"/>
          </a:xfrm>
        </p:spPr>
        <p:txBody>
          <a:bodyPr vert="horz" lIns="91214" tIns="45607" rIns="91214" bIns="45607" rtlCol="0" anchor="t">
            <a:normAutofit/>
          </a:bodyPr>
          <a:lstStyle/>
          <a:p>
            <a:pPr marL="381314" indent="-381314">
              <a:lnSpc>
                <a:spcPct val="100000"/>
              </a:lnSpc>
              <a:spcBef>
                <a:spcPts val="0"/>
              </a:spcBef>
              <a:spcAft>
                <a:spcPts val="2500"/>
              </a:spcAft>
            </a:pPr>
            <a:r>
              <a:rPr lang="en-US" sz="3400">
                <a:latin typeface="Palatino" pitchFamily="2" charset="77"/>
                <a:ea typeface="Palatino" pitchFamily="2" charset="77"/>
              </a:rPr>
              <a:t>Gauge temperature of the room</a:t>
            </a:r>
          </a:p>
          <a:p>
            <a:pPr marL="381314" indent="-381314">
              <a:lnSpc>
                <a:spcPct val="100000"/>
              </a:lnSpc>
              <a:spcBef>
                <a:spcPts val="0"/>
              </a:spcBef>
              <a:spcAft>
                <a:spcPts val="2500"/>
              </a:spcAft>
            </a:pPr>
            <a:r>
              <a:rPr lang="en-US" sz="3400">
                <a:latin typeface="Palatino" pitchFamily="2" charset="77"/>
                <a:ea typeface="Palatino" pitchFamily="2" charset="77"/>
              </a:rPr>
              <a:t>Provide guidance on focal points and the nature of the conversation to follow</a:t>
            </a:r>
            <a:endParaRPr lang="en-US" sz="3400">
              <a:latin typeface="Palatino" pitchFamily="2" charset="77"/>
              <a:ea typeface="Palatino" pitchFamily="2" charset="77"/>
              <a:cs typeface="Calibri"/>
            </a:endParaRPr>
          </a:p>
          <a:p>
            <a:pPr marL="381314" indent="-381314">
              <a:lnSpc>
                <a:spcPct val="100000"/>
              </a:lnSpc>
              <a:spcBef>
                <a:spcPts val="0"/>
              </a:spcBef>
              <a:spcAft>
                <a:spcPts val="2500"/>
              </a:spcAft>
            </a:pPr>
            <a:r>
              <a:rPr lang="en-US" sz="3400">
                <a:latin typeface="Palatino" pitchFamily="2" charset="77"/>
                <a:ea typeface="Palatino" pitchFamily="2" charset="77"/>
              </a:rPr>
              <a:t>Prevent people from *hiding in anonymity* </a:t>
            </a:r>
            <a:br>
              <a:rPr lang="en-US" sz="2743">
                <a:latin typeface="Palatino" pitchFamily="2" charset="77"/>
                <a:ea typeface="Palatino" pitchFamily="2" charset="77"/>
              </a:rPr>
            </a:br>
            <a:endParaRPr lang="en-US" i="0">
              <a:cs typeface="Calibri" panose="020F0502020204030204"/>
            </a:endParaRPr>
          </a:p>
        </p:txBody>
      </p:sp>
    </p:spTree>
    <p:extLst>
      <p:ext uri="{BB962C8B-B14F-4D97-AF65-F5344CB8AC3E}">
        <p14:creationId xmlns:p14="http://schemas.microsoft.com/office/powerpoint/2010/main" val="340619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FBA84-208D-739A-CC13-A6511B462E98}"/>
              </a:ext>
            </a:extLst>
          </p:cNvPr>
          <p:cNvSpPr>
            <a:spLocks noGrp="1"/>
          </p:cNvSpPr>
          <p:nvPr>
            <p:ph type="title"/>
          </p:nvPr>
        </p:nvSpPr>
        <p:spPr>
          <a:xfrm>
            <a:off x="836127" y="-1325563"/>
            <a:ext cx="10489585" cy="1325563"/>
          </a:xfrm>
        </p:spPr>
        <p:txBody>
          <a:bodyPr vert="horz" lIns="91440" tIns="45720" rIns="91440" bIns="45720" rtlCol="0" anchor="b">
            <a:normAutofit/>
          </a:bodyPr>
          <a:lstStyle/>
          <a:p>
            <a:r>
              <a:rPr lang="en-US" dirty="0"/>
              <a:t>Decision 2</a:t>
            </a:r>
          </a:p>
        </p:txBody>
      </p:sp>
      <p:sp>
        <p:nvSpPr>
          <p:cNvPr id="16" name="Title 4">
            <a:extLst>
              <a:ext uri="{FF2B5EF4-FFF2-40B4-BE49-F238E27FC236}">
                <a16:creationId xmlns:a16="http://schemas.microsoft.com/office/drawing/2014/main" id="{21FBE9EB-4F13-AB4F-8B84-47F5BBCE5125}"/>
              </a:ext>
            </a:extLst>
          </p:cNvPr>
          <p:cNvSpPr txBox="1">
            <a:spLocks/>
          </p:cNvSpPr>
          <p:nvPr/>
        </p:nvSpPr>
        <p:spPr>
          <a:xfrm>
            <a:off x="419973" y="87683"/>
            <a:ext cx="10008693" cy="1443588"/>
          </a:xfrm>
          <a:prstGeom prst="rect">
            <a:avLst/>
          </a:prstGeom>
        </p:spPr>
        <p:txBody>
          <a:bodyPr vert="horz" lIns="90988" tIns="45494" rIns="90988" bIns="45494" rtlCol="0" anchor="ctr">
            <a:normAutofit/>
          </a:bodyPr>
          <a:lstStyle>
            <a:lvl1pPr marL="0" algn="l" defTabSz="914400" rtl="0" eaLnBrk="1" latinLnBrk="0" hangingPunct="1">
              <a:lnSpc>
                <a:spcPct val="85000"/>
              </a:lnSpc>
              <a:spcBef>
                <a:spcPct val="0"/>
              </a:spcBef>
              <a:buNone/>
              <a:defRPr sz="4000" b="1" kern="1200" spc="-50" baseline="0">
                <a:solidFill>
                  <a:schemeClr val="tx1">
                    <a:lumMod val="75000"/>
                    <a:lumOff val="25000"/>
                  </a:schemeClr>
                </a:solidFill>
                <a:latin typeface="+mj-lt"/>
                <a:ea typeface="+mj-ea"/>
                <a:cs typeface="+mj-cs"/>
              </a:defRPr>
            </a:lvl1pPr>
          </a:lstStyle>
          <a:p>
            <a:pPr defTabSz="912114"/>
            <a:r>
              <a:rPr lang="en-US" sz="3980" b="0">
                <a:solidFill>
                  <a:prstClr val="black">
                    <a:lumMod val="75000"/>
                    <a:lumOff val="25000"/>
                  </a:prstClr>
                </a:solidFill>
                <a:latin typeface="Palatino" pitchFamily="2" charset="77"/>
                <a:ea typeface="Palatino" pitchFamily="2" charset="77"/>
              </a:rPr>
              <a:t>II. Decision-making process</a:t>
            </a:r>
          </a:p>
        </p:txBody>
      </p:sp>
      <p:sp>
        <p:nvSpPr>
          <p:cNvPr id="25" name="Content Placeholder 9">
            <a:extLst>
              <a:ext uri="{FF2B5EF4-FFF2-40B4-BE49-F238E27FC236}">
                <a16:creationId xmlns:a16="http://schemas.microsoft.com/office/drawing/2014/main" id="{501D6E09-9FFA-4B34-ABE5-B22366F79B7F}"/>
              </a:ext>
            </a:extLst>
          </p:cNvPr>
          <p:cNvSpPr>
            <a:spLocks noGrp="1"/>
          </p:cNvSpPr>
          <p:nvPr>
            <p:ph idx="1"/>
          </p:nvPr>
        </p:nvSpPr>
        <p:spPr>
          <a:xfrm>
            <a:off x="4720608" y="1880920"/>
            <a:ext cx="4877620" cy="656199"/>
          </a:xfrm>
        </p:spPr>
        <p:txBody>
          <a:bodyPr anchor="t">
            <a:normAutofit/>
          </a:bodyPr>
          <a:lstStyle/>
          <a:p>
            <a:pPr marL="0" indent="0">
              <a:buNone/>
            </a:pPr>
            <a:r>
              <a:rPr lang="en-US" sz="1990">
                <a:solidFill>
                  <a:schemeClr val="accent1"/>
                </a:solidFill>
                <a:latin typeface="Palatino" pitchFamily="2" charset="77"/>
                <a:ea typeface="Palatino" pitchFamily="2" charset="77"/>
              </a:rPr>
              <a:t>I think the candidate’s </a:t>
            </a:r>
            <a:r>
              <a:rPr lang="en-US" sz="1990" u="sng">
                <a:solidFill>
                  <a:schemeClr val="accent1"/>
                </a:solidFill>
                <a:latin typeface="Palatino" pitchFamily="2" charset="77"/>
                <a:ea typeface="Palatino" pitchFamily="2" charset="77"/>
              </a:rPr>
              <a:t>research</a:t>
            </a:r>
            <a:r>
              <a:rPr lang="en-US" sz="1990">
                <a:solidFill>
                  <a:schemeClr val="accent1"/>
                </a:solidFill>
                <a:latin typeface="Palatino" pitchFamily="2" charset="77"/>
                <a:ea typeface="Palatino" pitchFamily="2" charset="77"/>
              </a:rPr>
              <a:t> is…</a:t>
            </a:r>
          </a:p>
          <a:p>
            <a:endParaRPr lang="en-US" sz="1990">
              <a:solidFill>
                <a:schemeClr val="accent1"/>
              </a:solidFill>
            </a:endParaRPr>
          </a:p>
        </p:txBody>
      </p:sp>
      <p:sp>
        <p:nvSpPr>
          <p:cNvPr id="17" name="Rectangle 16">
            <a:extLst>
              <a:ext uri="{FF2B5EF4-FFF2-40B4-BE49-F238E27FC236}">
                <a16:creationId xmlns:a16="http://schemas.microsoft.com/office/drawing/2014/main" id="{DC9E8AD9-8C8B-FB49-8760-3359B8A6A7E7}"/>
              </a:ext>
            </a:extLst>
          </p:cNvPr>
          <p:cNvSpPr/>
          <p:nvPr/>
        </p:nvSpPr>
        <p:spPr>
          <a:xfrm>
            <a:off x="355366" y="1497479"/>
            <a:ext cx="4583870" cy="3477875"/>
          </a:xfrm>
          <a:prstGeom prst="rect">
            <a:avLst/>
          </a:prstGeom>
        </p:spPr>
        <p:txBody>
          <a:bodyPr wrap="square">
            <a:spAutoFit/>
          </a:bodyPr>
          <a:lstStyle/>
          <a:p>
            <a:pPr marL="873125" indent="-857250" defTabSz="912114"/>
            <a:r>
              <a:rPr lang="en-US" sz="2600" b="1">
                <a:solidFill>
                  <a:srgbClr val="FF0000"/>
                </a:solidFill>
                <a:latin typeface="Palatino" pitchFamily="2" charset="77"/>
                <a:ea typeface="Palatino" pitchFamily="2" charset="77"/>
              </a:rPr>
              <a:t>Step 2: </a:t>
            </a:r>
            <a:r>
              <a:rPr lang="en-US" sz="2600" b="1">
                <a:solidFill>
                  <a:prstClr val="black"/>
                </a:solidFill>
                <a:latin typeface="Palatino" pitchFamily="2" charset="77"/>
                <a:ea typeface="Palatino" pitchFamily="2" charset="77"/>
              </a:rPr>
              <a:t>Group discussion </a:t>
            </a:r>
          </a:p>
          <a:p>
            <a:pPr marL="873125" indent="-857250" defTabSz="912114"/>
            <a:r>
              <a:rPr lang="en-US" sz="2600" b="1">
                <a:solidFill>
                  <a:prstClr val="black"/>
                </a:solidFill>
                <a:latin typeface="Palatino" pitchFamily="2" charset="77"/>
                <a:ea typeface="Palatino" pitchFamily="2" charset="77"/>
              </a:rPr>
              <a:t>of the </a:t>
            </a:r>
            <a:r>
              <a:rPr lang="en-US" sz="2600" b="1">
                <a:solidFill>
                  <a:srgbClr val="0070C0"/>
                </a:solidFill>
                <a:latin typeface="Palatino" pitchFamily="2" charset="77"/>
                <a:ea typeface="Palatino" pitchFamily="2" charset="77"/>
              </a:rPr>
              <a:t>first criterion</a:t>
            </a:r>
          </a:p>
          <a:p>
            <a:pPr defTabSz="912114"/>
            <a:r>
              <a:rPr lang="en-US" sz="2000">
                <a:solidFill>
                  <a:prstClr val="black"/>
                </a:solidFill>
                <a:latin typeface="Palatino" pitchFamily="2" charset="77"/>
                <a:ea typeface="Palatino" pitchFamily="2" charset="77"/>
              </a:rPr>
              <a:t> </a:t>
            </a:r>
          </a:p>
          <a:p>
            <a:pPr marL="341188" indent="-341188" defTabSz="912114">
              <a:buFont typeface="Arial" charset="0"/>
              <a:buChar char="•"/>
            </a:pPr>
            <a:r>
              <a:rPr lang="en-US" sz="2000">
                <a:solidFill>
                  <a:prstClr val="black"/>
                </a:solidFill>
                <a:latin typeface="Palatino" pitchFamily="2" charset="77"/>
                <a:ea typeface="Palatino" pitchFamily="2" charset="77"/>
              </a:rPr>
              <a:t>Share evidence for initial rating</a:t>
            </a:r>
          </a:p>
          <a:p>
            <a:pPr marL="341188" indent="-341188" defTabSz="912114">
              <a:buFont typeface="Arial" charset="0"/>
              <a:buChar char="•"/>
            </a:pPr>
            <a:endParaRPr lang="en-US" sz="2000">
              <a:solidFill>
                <a:prstClr val="black"/>
              </a:solidFill>
              <a:latin typeface="Palatino" pitchFamily="2" charset="77"/>
              <a:ea typeface="Palatino" pitchFamily="2" charset="77"/>
            </a:endParaRPr>
          </a:p>
          <a:p>
            <a:pPr marL="341188" indent="-341188" defTabSz="912114">
              <a:buFont typeface="Arial" charset="0"/>
              <a:buChar char="•"/>
            </a:pPr>
            <a:r>
              <a:rPr lang="en-US" sz="2000">
                <a:solidFill>
                  <a:prstClr val="black"/>
                </a:solidFill>
                <a:latin typeface="Palatino" pitchFamily="2" charset="77"/>
                <a:ea typeface="Palatino" pitchFamily="2" charset="77"/>
              </a:rPr>
              <a:t>Ask clarifying questions</a:t>
            </a:r>
          </a:p>
          <a:p>
            <a:pPr marL="341188" indent="-341188" defTabSz="912114">
              <a:buFont typeface="Arial" charset="0"/>
              <a:buChar char="•"/>
            </a:pPr>
            <a:endParaRPr lang="en-US" sz="2000">
              <a:solidFill>
                <a:prstClr val="black"/>
              </a:solidFill>
              <a:latin typeface="Palatino" pitchFamily="2" charset="77"/>
              <a:ea typeface="Palatino" pitchFamily="2" charset="77"/>
            </a:endParaRPr>
          </a:p>
          <a:p>
            <a:pPr marL="341188" indent="-341188" defTabSz="912114">
              <a:buFont typeface="Arial" charset="0"/>
              <a:buChar char="•"/>
            </a:pPr>
            <a:r>
              <a:rPr lang="en-US" sz="2000">
                <a:solidFill>
                  <a:prstClr val="black"/>
                </a:solidFill>
                <a:latin typeface="Palatino" pitchFamily="2" charset="77"/>
                <a:ea typeface="Palatino" pitchFamily="2" charset="77"/>
              </a:rPr>
              <a:t>Goal is not consensus </a:t>
            </a:r>
            <a:r>
              <a:rPr lang="en-US" sz="2000">
                <a:solidFill>
                  <a:prstClr val="black"/>
                </a:solidFill>
                <a:latin typeface="Palatino" pitchFamily="2" charset="77"/>
                <a:ea typeface="Palatino" pitchFamily="2" charset="77"/>
                <a:sym typeface="Wingdings"/>
              </a:rPr>
              <a:t>but to consider all evidence and make a judgement based on that evidence</a:t>
            </a:r>
            <a:endParaRPr lang="en-US" sz="2000">
              <a:solidFill>
                <a:prstClr val="black"/>
              </a:solidFill>
              <a:latin typeface="Palatino" pitchFamily="2" charset="77"/>
              <a:ea typeface="Palatino" pitchFamily="2" charset="77"/>
            </a:endParaRPr>
          </a:p>
        </p:txBody>
      </p:sp>
      <p:pic>
        <p:nvPicPr>
          <p:cNvPr id="18" name="Picture 17">
            <a:extLst>
              <a:ext uri="{FF2B5EF4-FFF2-40B4-BE49-F238E27FC236}">
                <a16:creationId xmlns:a16="http://schemas.microsoft.com/office/drawing/2014/main" id="{696B56BE-328E-9A45-92DE-39E2B3B3C23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20608" y="3779429"/>
            <a:ext cx="7150550" cy="3034113"/>
          </a:xfrm>
          <a:prstGeom prst="rect">
            <a:avLst/>
          </a:prstGeom>
        </p:spPr>
      </p:pic>
      <p:sp>
        <p:nvSpPr>
          <p:cNvPr id="19" name="Oval Callout 18">
            <a:extLst>
              <a:ext uri="{FF2B5EF4-FFF2-40B4-BE49-F238E27FC236}">
                <a16:creationId xmlns:a16="http://schemas.microsoft.com/office/drawing/2014/main" id="{299E4C9C-8B63-4B4C-A03D-CFDEDD6A771E}"/>
              </a:ext>
            </a:extLst>
          </p:cNvPr>
          <p:cNvSpPr/>
          <p:nvPr/>
        </p:nvSpPr>
        <p:spPr>
          <a:xfrm>
            <a:off x="4720608" y="3236417"/>
            <a:ext cx="2424151" cy="678986"/>
          </a:xfrm>
          <a:prstGeom prst="wedgeEllipseCallout">
            <a:avLst>
              <a:gd name="adj1" fmla="val -5269"/>
              <a:gd name="adj2" fmla="val 60621"/>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2114"/>
            <a:r>
              <a:rPr lang="en-US" sz="1194">
                <a:solidFill>
                  <a:prstClr val="white"/>
                </a:solidFill>
                <a:latin typeface="Aptos" panose="02110004020202020204"/>
              </a:rPr>
              <a:t>Here is what impresses me about her recent publications…</a:t>
            </a:r>
          </a:p>
        </p:txBody>
      </p:sp>
      <p:sp>
        <p:nvSpPr>
          <p:cNvPr id="20" name="Oval Callout 19">
            <a:extLst>
              <a:ext uri="{FF2B5EF4-FFF2-40B4-BE49-F238E27FC236}">
                <a16:creationId xmlns:a16="http://schemas.microsoft.com/office/drawing/2014/main" id="{24B9BBC0-5306-F24D-9263-E456CDA72F56}"/>
              </a:ext>
            </a:extLst>
          </p:cNvPr>
          <p:cNvSpPr/>
          <p:nvPr/>
        </p:nvSpPr>
        <p:spPr>
          <a:xfrm>
            <a:off x="7020643" y="2435056"/>
            <a:ext cx="3143473" cy="1142137"/>
          </a:xfrm>
          <a:prstGeom prst="wedgeEllipseCallout">
            <a:avLst>
              <a:gd name="adj1" fmla="val 19682"/>
              <a:gd name="adj2" fmla="val 68884"/>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912114"/>
            <a:r>
              <a:rPr lang="en-US" sz="1194">
                <a:solidFill>
                  <a:prstClr val="white"/>
                </a:solidFill>
                <a:latin typeface="Aptos" panose="02110004020202020204"/>
              </a:rPr>
              <a:t>She has a good balance between solo and collaborative work, but her specific role in the collaboration is not clear.</a:t>
            </a:r>
          </a:p>
        </p:txBody>
      </p:sp>
      <p:sp>
        <p:nvSpPr>
          <p:cNvPr id="21" name="Oval Callout 20">
            <a:extLst>
              <a:ext uri="{FF2B5EF4-FFF2-40B4-BE49-F238E27FC236}">
                <a16:creationId xmlns:a16="http://schemas.microsoft.com/office/drawing/2014/main" id="{CF73D36D-1845-8B4B-9E22-A762486E4846}"/>
              </a:ext>
            </a:extLst>
          </p:cNvPr>
          <p:cNvSpPr/>
          <p:nvPr/>
        </p:nvSpPr>
        <p:spPr>
          <a:xfrm>
            <a:off x="9769756" y="3304037"/>
            <a:ext cx="2274226" cy="788886"/>
          </a:xfrm>
          <a:prstGeom prst="wedgeEllipseCallout">
            <a:avLst>
              <a:gd name="adj1" fmla="val -27681"/>
              <a:gd name="adj2" fmla="val 54938"/>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lIns="91214" tIns="45607" rIns="91214" bIns="45607" rtlCol="0" anchor="ctr"/>
          <a:lstStyle/>
          <a:p>
            <a:pPr algn="ctr" defTabSz="912114"/>
            <a:r>
              <a:rPr lang="en-US" sz="1147">
                <a:solidFill>
                  <a:srgbClr val="000000"/>
                </a:solidFill>
                <a:latin typeface="Aptos" panose="02110004020202020204"/>
              </a:rPr>
              <a:t>I have some doubts about her project two years ago. </a:t>
            </a:r>
            <a:endParaRPr lang="en-US" sz="1194">
              <a:solidFill>
                <a:srgbClr val="000000"/>
              </a:solidFill>
              <a:latin typeface="Aptos" panose="02110004020202020204"/>
            </a:endParaRPr>
          </a:p>
        </p:txBody>
      </p:sp>
    </p:spTree>
    <p:extLst>
      <p:ext uri="{BB962C8B-B14F-4D97-AF65-F5344CB8AC3E}">
        <p14:creationId xmlns:p14="http://schemas.microsoft.com/office/powerpoint/2010/main" val="223748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7">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P spid="20" grpId="0" animBg="1"/>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B86CC53-B84E-604D-A2B9-DCB3AC1DCDE3}"/>
              </a:ext>
            </a:extLst>
          </p:cNvPr>
          <p:cNvSpPr>
            <a:spLocks noGrp="1"/>
          </p:cNvSpPr>
          <p:nvPr>
            <p:ph type="title"/>
          </p:nvPr>
        </p:nvSpPr>
        <p:spPr>
          <a:xfrm>
            <a:off x="1076573" y="1561775"/>
            <a:ext cx="9168864" cy="3859585"/>
          </a:xfrm>
        </p:spPr>
        <p:txBody>
          <a:bodyPr>
            <a:noAutofit/>
          </a:bodyPr>
          <a:lstStyle/>
          <a:p>
            <a:pPr marL="1044575" indent="-1028700"/>
            <a:r>
              <a:rPr lang="en-US" sz="2600" b="1">
                <a:solidFill>
                  <a:srgbClr val="FF0000"/>
                </a:solidFill>
                <a:latin typeface="Palatino" pitchFamily="2" charset="77"/>
                <a:ea typeface="Palatino" pitchFamily="2" charset="77"/>
              </a:rPr>
              <a:t>Step 3: </a:t>
            </a:r>
            <a:r>
              <a:rPr lang="en-US" sz="2600" b="1">
                <a:solidFill>
                  <a:prstClr val="black"/>
                </a:solidFill>
                <a:latin typeface="Palatino" pitchFamily="2" charset="77"/>
                <a:ea typeface="Palatino" pitchFamily="2" charset="77"/>
              </a:rPr>
              <a:t>Repeat steps 1 and 2 for </a:t>
            </a:r>
            <a:r>
              <a:rPr lang="en-US" sz="2600" b="1">
                <a:solidFill>
                  <a:srgbClr val="0070C0"/>
                </a:solidFill>
                <a:latin typeface="Palatino" pitchFamily="2" charset="77"/>
                <a:ea typeface="Palatino" pitchFamily="2" charset="77"/>
              </a:rPr>
              <a:t>each remaining criterion </a:t>
            </a:r>
            <a:br>
              <a:rPr lang="en-US" sz="3600" b="1">
                <a:solidFill>
                  <a:prstClr val="black"/>
                </a:solidFill>
                <a:latin typeface="Palatino" pitchFamily="2" charset="77"/>
                <a:ea typeface="Palatino" pitchFamily="2" charset="77"/>
              </a:rPr>
            </a:br>
            <a:br>
              <a:rPr lang="en-US" sz="3600" b="1">
                <a:solidFill>
                  <a:srgbClr val="0070C0"/>
                </a:solidFill>
                <a:latin typeface="Palatino" pitchFamily="2" charset="77"/>
                <a:ea typeface="Palatino" pitchFamily="2" charset="77"/>
              </a:rPr>
            </a:br>
            <a:r>
              <a:rPr lang="en-US" sz="2400" cap="none">
                <a:latin typeface="Palatino" pitchFamily="2" charset="77"/>
                <a:ea typeface="Palatino" pitchFamily="2" charset="77"/>
              </a:rPr>
              <a:t>Repeat the cycle of one-word appraisals and substantive discussion of evidence for all applicable criteria prior to moving to a vote.</a:t>
            </a:r>
            <a:br>
              <a:rPr lang="en-US" sz="2400" cap="none">
                <a:latin typeface="Palatino" pitchFamily="2" charset="77"/>
                <a:ea typeface="Palatino" pitchFamily="2" charset="77"/>
              </a:rPr>
            </a:br>
            <a:br>
              <a:rPr lang="en-US" sz="2400">
                <a:latin typeface="Palatino" pitchFamily="2" charset="77"/>
                <a:ea typeface="Palatino" pitchFamily="2" charset="77"/>
              </a:rPr>
            </a:br>
            <a:r>
              <a:rPr lang="en-US" sz="2400">
                <a:solidFill>
                  <a:srgbClr val="0070C0"/>
                </a:solidFill>
                <a:latin typeface="Palatino" pitchFamily="2" charset="77"/>
                <a:ea typeface="Palatino" pitchFamily="2" charset="77"/>
              </a:rPr>
              <a:t>Remember: start with someone new/change the order of input so that the same voices are not always first.</a:t>
            </a:r>
            <a:endParaRPr lang="en-US" sz="2400">
              <a:latin typeface="Palatino" pitchFamily="2" charset="77"/>
              <a:ea typeface="Palatino" pitchFamily="2" charset="77"/>
            </a:endParaRPr>
          </a:p>
        </p:txBody>
      </p:sp>
      <p:sp>
        <p:nvSpPr>
          <p:cNvPr id="6" name="Title 4">
            <a:extLst>
              <a:ext uri="{FF2B5EF4-FFF2-40B4-BE49-F238E27FC236}">
                <a16:creationId xmlns:a16="http://schemas.microsoft.com/office/drawing/2014/main" id="{A0FC1FE0-228E-5F71-2253-94A105669E1E}"/>
              </a:ext>
            </a:extLst>
          </p:cNvPr>
          <p:cNvSpPr txBox="1">
            <a:spLocks/>
          </p:cNvSpPr>
          <p:nvPr/>
        </p:nvSpPr>
        <p:spPr>
          <a:xfrm>
            <a:off x="482224" y="118187"/>
            <a:ext cx="7796466" cy="1443588"/>
          </a:xfrm>
          <a:prstGeom prst="rect">
            <a:avLst/>
          </a:prstGeom>
        </p:spPr>
        <p:txBody>
          <a:bodyPr vert="horz" lIns="90988" tIns="45494" rIns="90988" bIns="45494" rtlCol="0" anchor="ctr">
            <a:normAutofit/>
          </a:bodyPr>
          <a:lstStyle>
            <a:lvl1pPr marL="0" algn="l" defTabSz="914400" rtl="0" eaLnBrk="1" latinLnBrk="0" hangingPunct="1">
              <a:lnSpc>
                <a:spcPct val="85000"/>
              </a:lnSpc>
              <a:spcBef>
                <a:spcPct val="0"/>
              </a:spcBef>
              <a:buNone/>
              <a:defRPr sz="4000" b="1" kern="1200" spc="-50" baseline="0">
                <a:solidFill>
                  <a:schemeClr val="tx1">
                    <a:lumMod val="75000"/>
                    <a:lumOff val="25000"/>
                  </a:schemeClr>
                </a:solidFill>
                <a:latin typeface="+mj-lt"/>
                <a:ea typeface="+mj-ea"/>
                <a:cs typeface="+mj-cs"/>
              </a:defRPr>
            </a:lvl1pPr>
          </a:lstStyle>
          <a:p>
            <a:pPr defTabSz="912114"/>
            <a:r>
              <a:rPr lang="en-US" sz="3980" b="0">
                <a:solidFill>
                  <a:prstClr val="black">
                    <a:lumMod val="75000"/>
                    <a:lumOff val="25000"/>
                  </a:prstClr>
                </a:solidFill>
                <a:latin typeface="Palatino" pitchFamily="2" charset="77"/>
                <a:ea typeface="Palatino" pitchFamily="2" charset="77"/>
              </a:rPr>
              <a:t>II. Decision-making process</a:t>
            </a:r>
          </a:p>
        </p:txBody>
      </p:sp>
    </p:spTree>
    <p:extLst>
      <p:ext uri="{BB962C8B-B14F-4D97-AF65-F5344CB8AC3E}">
        <p14:creationId xmlns:p14="http://schemas.microsoft.com/office/powerpoint/2010/main" val="99984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BE375-1CC8-A214-9E47-0F52FF7821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FCD3CB-86D1-467F-01E7-4BDDCE5397B1}"/>
              </a:ext>
            </a:extLst>
          </p:cNvPr>
          <p:cNvSpPr>
            <a:spLocks noGrp="1"/>
          </p:cNvSpPr>
          <p:nvPr>
            <p:ph type="title"/>
          </p:nvPr>
        </p:nvSpPr>
        <p:spPr>
          <a:xfrm>
            <a:off x="836127" y="-1325563"/>
            <a:ext cx="10489585" cy="1325563"/>
          </a:xfrm>
        </p:spPr>
        <p:txBody>
          <a:bodyPr vert="horz" lIns="91440" tIns="45720" rIns="91440" bIns="45720" rtlCol="0" anchor="b">
            <a:normAutofit/>
          </a:bodyPr>
          <a:lstStyle/>
          <a:p>
            <a:r>
              <a:rPr lang="en-US" dirty="0"/>
              <a:t>decision</a:t>
            </a:r>
          </a:p>
        </p:txBody>
      </p:sp>
      <p:sp>
        <p:nvSpPr>
          <p:cNvPr id="10" name="Title 4">
            <a:extLst>
              <a:ext uri="{FF2B5EF4-FFF2-40B4-BE49-F238E27FC236}">
                <a16:creationId xmlns:a16="http://schemas.microsoft.com/office/drawing/2014/main" id="{82313001-8B99-0FC2-F873-EABDE1533B52}"/>
              </a:ext>
            </a:extLst>
          </p:cNvPr>
          <p:cNvSpPr txBox="1">
            <a:spLocks/>
          </p:cNvSpPr>
          <p:nvPr/>
        </p:nvSpPr>
        <p:spPr>
          <a:xfrm>
            <a:off x="298504" y="-34786"/>
            <a:ext cx="10008693" cy="1443588"/>
          </a:xfrm>
          <a:prstGeom prst="rect">
            <a:avLst/>
          </a:prstGeom>
        </p:spPr>
        <p:txBody>
          <a:bodyPr vert="horz" lIns="90988" tIns="45494" rIns="90988" bIns="45494" rtlCol="0" anchor="ctr">
            <a:normAutofit/>
          </a:bodyPr>
          <a:lstStyle>
            <a:lvl1pPr marL="0" algn="l" defTabSz="914400" rtl="0" eaLnBrk="1" latinLnBrk="0" hangingPunct="1">
              <a:lnSpc>
                <a:spcPct val="85000"/>
              </a:lnSpc>
              <a:spcBef>
                <a:spcPct val="0"/>
              </a:spcBef>
              <a:buNone/>
              <a:defRPr sz="4000" b="1" kern="1200" spc="-50" baseline="0">
                <a:solidFill>
                  <a:schemeClr val="tx1">
                    <a:lumMod val="75000"/>
                    <a:lumOff val="25000"/>
                  </a:schemeClr>
                </a:solidFill>
                <a:latin typeface="+mj-lt"/>
                <a:ea typeface="+mj-ea"/>
                <a:cs typeface="+mj-cs"/>
              </a:defRPr>
            </a:lvl1pPr>
          </a:lstStyle>
          <a:p>
            <a:pPr defTabSz="912114"/>
            <a:r>
              <a:rPr lang="en-US" sz="3980" b="0">
                <a:solidFill>
                  <a:prstClr val="black">
                    <a:lumMod val="75000"/>
                    <a:lumOff val="25000"/>
                  </a:prstClr>
                </a:solidFill>
                <a:latin typeface="Palatino" pitchFamily="2" charset="77"/>
                <a:ea typeface="Palatino" pitchFamily="2" charset="77"/>
              </a:rPr>
              <a:t>II. Decision-making process</a:t>
            </a:r>
          </a:p>
        </p:txBody>
      </p:sp>
      <p:sp>
        <p:nvSpPr>
          <p:cNvPr id="4" name="TextBox 3">
            <a:extLst>
              <a:ext uri="{FF2B5EF4-FFF2-40B4-BE49-F238E27FC236}">
                <a16:creationId xmlns:a16="http://schemas.microsoft.com/office/drawing/2014/main" id="{713E1FF6-C088-B551-2302-3C3C5E0985DC}"/>
              </a:ext>
            </a:extLst>
          </p:cNvPr>
          <p:cNvSpPr txBox="1"/>
          <p:nvPr/>
        </p:nvSpPr>
        <p:spPr>
          <a:xfrm>
            <a:off x="562173" y="1620842"/>
            <a:ext cx="6086006" cy="492443"/>
          </a:xfrm>
          <a:prstGeom prst="rect">
            <a:avLst/>
          </a:prstGeom>
          <a:noFill/>
        </p:spPr>
        <p:txBody>
          <a:bodyPr wrap="square">
            <a:spAutoFit/>
          </a:bodyPr>
          <a:lstStyle/>
          <a:p>
            <a:r>
              <a:rPr lang="en-US" sz="2600" b="1">
                <a:solidFill>
                  <a:srgbClr val="FF0000"/>
                </a:solidFill>
                <a:latin typeface="Palatino" pitchFamily="2" charset="77"/>
                <a:ea typeface="Palatino" pitchFamily="2" charset="77"/>
              </a:rPr>
              <a:t>Step 4: </a:t>
            </a:r>
            <a:r>
              <a:rPr lang="en-US" sz="2600" b="1">
                <a:solidFill>
                  <a:prstClr val="black"/>
                </a:solidFill>
                <a:latin typeface="Palatino" pitchFamily="2" charset="77"/>
                <a:ea typeface="Palatino" pitchFamily="2" charset="77"/>
              </a:rPr>
              <a:t>The </a:t>
            </a:r>
            <a:r>
              <a:rPr lang="en-US" sz="2600" b="1">
                <a:latin typeface="Palatino" pitchFamily="2" charset="77"/>
                <a:ea typeface="Palatino" pitchFamily="2" charset="77"/>
              </a:rPr>
              <a:t>confidential vote</a:t>
            </a:r>
            <a:endParaRPr lang="en-US" sz="2600"/>
          </a:p>
        </p:txBody>
      </p:sp>
      <p:sp>
        <p:nvSpPr>
          <p:cNvPr id="8" name="TextBox 7">
            <a:extLst>
              <a:ext uri="{FF2B5EF4-FFF2-40B4-BE49-F238E27FC236}">
                <a16:creationId xmlns:a16="http://schemas.microsoft.com/office/drawing/2014/main" id="{EF53C0F8-BB41-B28D-41C4-9E1154C3F1AB}"/>
              </a:ext>
            </a:extLst>
          </p:cNvPr>
          <p:cNvSpPr txBox="1"/>
          <p:nvPr/>
        </p:nvSpPr>
        <p:spPr>
          <a:xfrm>
            <a:off x="592153" y="2475291"/>
            <a:ext cx="4195949" cy="3280193"/>
          </a:xfrm>
          <a:prstGeom prst="rect">
            <a:avLst/>
          </a:prstGeom>
          <a:noFill/>
        </p:spPr>
        <p:txBody>
          <a:bodyPr wrap="square" rtlCol="0">
            <a:spAutoFit/>
          </a:bodyPr>
          <a:lstStyle/>
          <a:p>
            <a:pPr defTabSz="912114"/>
            <a:r>
              <a:rPr lang="en-US" sz="2388" b="1">
                <a:solidFill>
                  <a:srgbClr val="0070C0"/>
                </a:solidFill>
                <a:latin typeface="Palatino" pitchFamily="2" charset="77"/>
                <a:ea typeface="Palatino" pitchFamily="2" charset="77"/>
              </a:rPr>
              <a:t>Tip for Chairs!  </a:t>
            </a:r>
          </a:p>
          <a:p>
            <a:pPr defTabSz="912114"/>
            <a:endParaRPr lang="en-US" sz="1200" b="1">
              <a:solidFill>
                <a:srgbClr val="0070C0"/>
              </a:solidFill>
              <a:latin typeface="Palatino" pitchFamily="2" charset="77"/>
              <a:ea typeface="Palatino" pitchFamily="2" charset="77"/>
            </a:endParaRPr>
          </a:p>
          <a:p>
            <a:pPr defTabSz="912114"/>
            <a:r>
              <a:rPr lang="en-US" sz="2388">
                <a:latin typeface="Palatino" pitchFamily="2" charset="77"/>
                <a:ea typeface="Palatino" pitchFamily="2" charset="77"/>
              </a:rPr>
              <a:t>Prepare &amp; print the ballots </a:t>
            </a:r>
            <a:r>
              <a:rPr lang="en-US" sz="2388">
                <a:solidFill>
                  <a:srgbClr val="FF0000"/>
                </a:solidFill>
                <a:latin typeface="Palatino" pitchFamily="2" charset="77"/>
                <a:ea typeface="Palatino" pitchFamily="2" charset="77"/>
              </a:rPr>
              <a:t>ahead of time</a:t>
            </a:r>
            <a:r>
              <a:rPr lang="en-US" sz="2388">
                <a:latin typeface="Palatino" pitchFamily="2" charset="77"/>
                <a:ea typeface="Palatino" pitchFamily="2" charset="77"/>
              </a:rPr>
              <a:t> to ensure:</a:t>
            </a:r>
          </a:p>
          <a:p>
            <a:pPr defTabSz="912114"/>
            <a:r>
              <a:rPr lang="en-US" sz="1200">
                <a:latin typeface="Palatino" pitchFamily="2" charset="77"/>
                <a:ea typeface="Palatino" pitchFamily="2" charset="77"/>
              </a:rPr>
              <a:t> </a:t>
            </a:r>
          </a:p>
          <a:p>
            <a:pPr marL="342900" indent="-225425" defTabSz="912114">
              <a:buFont typeface="Arial" panose="020B0604020202020204" pitchFamily="34" charset="0"/>
              <a:buChar char="•"/>
            </a:pPr>
            <a:r>
              <a:rPr lang="en-US" sz="2388">
                <a:latin typeface="Palatino" pitchFamily="2" charset="77"/>
                <a:ea typeface="Palatino" pitchFamily="2" charset="77"/>
              </a:rPr>
              <a:t>the conversation covers the required areas</a:t>
            </a:r>
          </a:p>
          <a:p>
            <a:pPr marL="117475" defTabSz="912114"/>
            <a:endParaRPr lang="en-US" sz="1600">
              <a:latin typeface="Palatino" pitchFamily="2" charset="77"/>
              <a:ea typeface="Palatino" pitchFamily="2" charset="77"/>
            </a:endParaRPr>
          </a:p>
          <a:p>
            <a:pPr marL="342900" indent="-225425" defTabSz="912114">
              <a:buFont typeface="Arial" panose="020B0604020202020204" pitchFamily="34" charset="0"/>
              <a:buChar char="•"/>
            </a:pPr>
            <a:r>
              <a:rPr lang="en-US" sz="2388">
                <a:latin typeface="Palatino" pitchFamily="2" charset="77"/>
                <a:ea typeface="Palatino" pitchFamily="2" charset="77"/>
              </a:rPr>
              <a:t>all votes are captured accurately.</a:t>
            </a:r>
          </a:p>
        </p:txBody>
      </p:sp>
      <p:sp>
        <p:nvSpPr>
          <p:cNvPr id="33" name="TextBox 32">
            <a:extLst>
              <a:ext uri="{FF2B5EF4-FFF2-40B4-BE49-F238E27FC236}">
                <a16:creationId xmlns:a16="http://schemas.microsoft.com/office/drawing/2014/main" id="{A4A5EDDB-04FD-F3B1-716B-29C61852CAF1}"/>
              </a:ext>
            </a:extLst>
          </p:cNvPr>
          <p:cNvSpPr txBox="1"/>
          <p:nvPr/>
        </p:nvSpPr>
        <p:spPr>
          <a:xfrm rot="1004142">
            <a:off x="9096227" y="1208258"/>
            <a:ext cx="2926253" cy="644564"/>
          </a:xfrm>
          <a:prstGeom prst="rect">
            <a:avLst/>
          </a:prstGeom>
          <a:solidFill>
            <a:schemeClr val="tx2">
              <a:lumMod val="10000"/>
              <a:lumOff val="90000"/>
            </a:schemeClr>
          </a:solidFill>
          <a:ln>
            <a:gradFill>
              <a:gsLst>
                <a:gs pos="0">
                  <a:srgbClr val="0068B3"/>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rot="0" spcFirstLastPara="0" vertOverflow="overflow" horzOverflow="overflow" vert="horz" wrap="square" lIns="91214" tIns="45607" rIns="91214" bIns="45607" numCol="1" spcCol="0" rtlCol="0" fromWordArt="0" anchor="t" anchorCtr="0" forceAA="0" compatLnSpc="1">
            <a:prstTxWarp prst="textNoShape">
              <a:avLst/>
            </a:prstTxWarp>
            <a:spAutoFit/>
          </a:bodyPr>
          <a:lstStyle/>
          <a:p>
            <a:pPr defTabSz="912114"/>
            <a:r>
              <a:rPr lang="en-US" sz="1795">
                <a:solidFill>
                  <a:prstClr val="black"/>
                </a:solidFill>
                <a:latin typeface="Aptos" panose="02110004020202020204"/>
                <a:cs typeface="Calibri"/>
              </a:rPr>
              <a:t>The ballot format is specific to the promotion type.</a:t>
            </a:r>
            <a:endParaRPr lang="en-US" sz="1795">
              <a:solidFill>
                <a:prstClr val="black"/>
              </a:solidFill>
              <a:latin typeface="Aptos" panose="02110004020202020204"/>
            </a:endParaRPr>
          </a:p>
        </p:txBody>
      </p:sp>
      <p:pic>
        <p:nvPicPr>
          <p:cNvPr id="36" name="Graphic 36">
            <a:extLst>
              <a:ext uri="{FF2B5EF4-FFF2-40B4-BE49-F238E27FC236}">
                <a16:creationId xmlns:a16="http://schemas.microsoft.com/office/drawing/2014/main" id="{A6910980-0574-2136-5BF0-B0774E7ACDA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936571" flipH="1" flipV="1">
            <a:off x="8680157" y="1318803"/>
            <a:ext cx="1234594" cy="898001"/>
          </a:xfrm>
          <a:prstGeom prst="rect">
            <a:avLst/>
          </a:prstGeom>
        </p:spPr>
      </p:pic>
      <p:pic>
        <p:nvPicPr>
          <p:cNvPr id="3" name="Picture 2">
            <a:extLst>
              <a:ext uri="{FF2B5EF4-FFF2-40B4-BE49-F238E27FC236}">
                <a16:creationId xmlns:a16="http://schemas.microsoft.com/office/drawing/2014/main" id="{BB86B828-5588-83E2-413B-BDE279BAE9A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98334" y="989351"/>
            <a:ext cx="3844246" cy="5660240"/>
          </a:xfrm>
          <a:prstGeom prst="rect">
            <a:avLst/>
          </a:prstGeom>
        </p:spPr>
      </p:pic>
    </p:spTree>
    <p:extLst>
      <p:ext uri="{BB962C8B-B14F-4D97-AF65-F5344CB8AC3E}">
        <p14:creationId xmlns:p14="http://schemas.microsoft.com/office/powerpoint/2010/main" val="651961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12A42855-F8F8-1D4A-A91F-79C39F279B61}"/>
              </a:ext>
            </a:extLst>
          </p:cNvPr>
          <p:cNvSpPr txBox="1">
            <a:spLocks/>
          </p:cNvSpPr>
          <p:nvPr/>
        </p:nvSpPr>
        <p:spPr>
          <a:xfrm>
            <a:off x="298504" y="-34786"/>
            <a:ext cx="11543726" cy="1443588"/>
          </a:xfrm>
          <a:prstGeom prst="rect">
            <a:avLst/>
          </a:prstGeom>
        </p:spPr>
        <p:txBody>
          <a:bodyPr vert="horz" lIns="90988" tIns="45494" rIns="90988" bIns="45494" rtlCol="0" anchor="ctr">
            <a:normAutofit/>
          </a:bodyPr>
          <a:lstStyle>
            <a:lvl1pPr marL="0" algn="l" defTabSz="914400" rtl="0" eaLnBrk="1" latinLnBrk="0" hangingPunct="1">
              <a:lnSpc>
                <a:spcPct val="85000"/>
              </a:lnSpc>
              <a:spcBef>
                <a:spcPct val="0"/>
              </a:spcBef>
              <a:buNone/>
              <a:defRPr sz="4000" b="1" kern="1200" spc="-50" baseline="0">
                <a:solidFill>
                  <a:schemeClr val="tx1">
                    <a:lumMod val="75000"/>
                    <a:lumOff val="25000"/>
                  </a:schemeClr>
                </a:solidFill>
                <a:latin typeface="+mj-lt"/>
                <a:ea typeface="+mj-ea"/>
                <a:cs typeface="+mj-cs"/>
              </a:defRPr>
            </a:lvl1pPr>
          </a:lstStyle>
          <a:p>
            <a:pPr defTabSz="912114"/>
            <a:r>
              <a:rPr lang="en-US" sz="3980">
                <a:latin typeface="Palatino" pitchFamily="2" charset="77"/>
                <a:ea typeface="Palatino" pitchFamily="2" charset="77"/>
              </a:rPr>
              <a:t>III. After the meeting→ </a:t>
            </a:r>
            <a:r>
              <a:rPr lang="en-US" sz="3980">
                <a:solidFill>
                  <a:srgbClr val="0070C0"/>
                </a:solidFill>
                <a:latin typeface="Palatino" pitchFamily="2" charset="77"/>
                <a:ea typeface="Palatino" pitchFamily="2" charset="77"/>
              </a:rPr>
              <a:t>COMMITTEE LETTERS</a:t>
            </a:r>
            <a:endParaRPr lang="en-US" sz="3980" b="0">
              <a:solidFill>
                <a:prstClr val="black">
                  <a:lumMod val="75000"/>
                  <a:lumOff val="25000"/>
                </a:prstClr>
              </a:solidFill>
              <a:latin typeface="Palatino" pitchFamily="2" charset="77"/>
              <a:ea typeface="Palatino" pitchFamily="2" charset="77"/>
            </a:endParaRPr>
          </a:p>
        </p:txBody>
      </p:sp>
      <p:sp>
        <p:nvSpPr>
          <p:cNvPr id="2" name="Title 1">
            <a:extLst>
              <a:ext uri="{FF2B5EF4-FFF2-40B4-BE49-F238E27FC236}">
                <a16:creationId xmlns:a16="http://schemas.microsoft.com/office/drawing/2014/main" id="{7DBCF013-8CFB-7F8B-F84F-BB1D17FBB1EB}"/>
              </a:ext>
            </a:extLst>
          </p:cNvPr>
          <p:cNvSpPr>
            <a:spLocks noGrp="1"/>
          </p:cNvSpPr>
          <p:nvPr>
            <p:ph type="title"/>
          </p:nvPr>
        </p:nvSpPr>
        <p:spPr>
          <a:xfrm>
            <a:off x="836127" y="-1325563"/>
            <a:ext cx="10489585" cy="1325563"/>
          </a:xfrm>
        </p:spPr>
        <p:txBody>
          <a:bodyPr vert="horz" lIns="91440" tIns="45720" rIns="91440" bIns="45720" rtlCol="0" anchor="b">
            <a:normAutofit/>
          </a:bodyPr>
          <a:lstStyle/>
          <a:p>
            <a:r>
              <a:rPr lang="en-US" dirty="0"/>
              <a:t>After 3</a:t>
            </a:r>
          </a:p>
        </p:txBody>
      </p:sp>
      <p:sp>
        <p:nvSpPr>
          <p:cNvPr id="4" name="TextBox 3">
            <a:extLst>
              <a:ext uri="{FF2B5EF4-FFF2-40B4-BE49-F238E27FC236}">
                <a16:creationId xmlns:a16="http://schemas.microsoft.com/office/drawing/2014/main" id="{33B363C0-26CD-72DF-904F-E019006403C2}"/>
              </a:ext>
            </a:extLst>
          </p:cNvPr>
          <p:cNvSpPr txBox="1"/>
          <p:nvPr/>
        </p:nvSpPr>
        <p:spPr>
          <a:xfrm>
            <a:off x="319608" y="1053639"/>
            <a:ext cx="6086006" cy="492443"/>
          </a:xfrm>
          <a:prstGeom prst="rect">
            <a:avLst/>
          </a:prstGeom>
          <a:noFill/>
        </p:spPr>
        <p:txBody>
          <a:bodyPr wrap="square">
            <a:spAutoFit/>
          </a:bodyPr>
          <a:lstStyle/>
          <a:p>
            <a:r>
              <a:rPr lang="en-US" sz="2600" b="1">
                <a:solidFill>
                  <a:srgbClr val="FF0000"/>
                </a:solidFill>
                <a:latin typeface="Palatino" pitchFamily="2" charset="77"/>
                <a:ea typeface="Palatino" pitchFamily="2" charset="77"/>
              </a:rPr>
              <a:t>Step 5: </a:t>
            </a:r>
            <a:r>
              <a:rPr lang="en-US" sz="2600" b="1">
                <a:solidFill>
                  <a:prstClr val="black"/>
                </a:solidFill>
                <a:latin typeface="Palatino" pitchFamily="2" charset="77"/>
                <a:ea typeface="Palatino" pitchFamily="2" charset="77"/>
              </a:rPr>
              <a:t>The committee letter</a:t>
            </a:r>
            <a:endParaRPr lang="en-US" sz="2600">
              <a:solidFill>
                <a:srgbClr val="0070C0"/>
              </a:solidFill>
            </a:endParaRPr>
          </a:p>
        </p:txBody>
      </p:sp>
      <p:sp>
        <p:nvSpPr>
          <p:cNvPr id="12" name="TextBox 11">
            <a:extLst>
              <a:ext uri="{FF2B5EF4-FFF2-40B4-BE49-F238E27FC236}">
                <a16:creationId xmlns:a16="http://schemas.microsoft.com/office/drawing/2014/main" id="{A056C64A-7995-D89C-3BDC-D6FE1B18DD97}"/>
              </a:ext>
            </a:extLst>
          </p:cNvPr>
          <p:cNvSpPr txBox="1"/>
          <p:nvPr/>
        </p:nvSpPr>
        <p:spPr>
          <a:xfrm>
            <a:off x="367259" y="1666145"/>
            <a:ext cx="11474971" cy="6001643"/>
          </a:xfrm>
          <a:prstGeom prst="rect">
            <a:avLst/>
          </a:prstGeom>
          <a:noFill/>
        </p:spPr>
        <p:txBody>
          <a:bodyPr wrap="square" rtlCol="0">
            <a:spAutoFit/>
          </a:bodyPr>
          <a:lstStyle/>
          <a:p>
            <a:r>
              <a:rPr lang="en-US" sz="2200" b="1">
                <a:solidFill>
                  <a:srgbClr val="0070C0"/>
                </a:solidFill>
                <a:latin typeface="Palatino" pitchFamily="2" charset="77"/>
                <a:ea typeface="Palatino" pitchFamily="2" charset="77"/>
              </a:rPr>
              <a:t>Strong letters accurately reflect the committee’s discussion and are complete with all required information</a:t>
            </a:r>
            <a:r>
              <a:rPr lang="en-US" sz="2200">
                <a:solidFill>
                  <a:srgbClr val="0070C0"/>
                </a:solidFill>
                <a:latin typeface="Palatino" pitchFamily="2" charset="77"/>
                <a:ea typeface="Palatino" pitchFamily="2" charset="77"/>
              </a:rPr>
              <a:t>. </a:t>
            </a:r>
            <a:r>
              <a:rPr lang="en-US" sz="2200">
                <a:solidFill>
                  <a:prstClr val="black"/>
                </a:solidFill>
                <a:latin typeface="Palatino" pitchFamily="2" charset="77"/>
                <a:ea typeface="Palatino" pitchFamily="2" charset="77"/>
              </a:rPr>
              <a:t>Ensure that your efforts to reduce bias in the review process continue into the letter writing.</a:t>
            </a:r>
            <a:endParaRPr lang="en-US" sz="1200">
              <a:solidFill>
                <a:srgbClr val="0070C0"/>
              </a:solidFill>
              <a:latin typeface="Palatino" pitchFamily="2" charset="77"/>
              <a:ea typeface="Palatino" pitchFamily="2" charset="77"/>
            </a:endParaRPr>
          </a:p>
          <a:p>
            <a:pPr>
              <a:lnSpc>
                <a:spcPct val="150000"/>
              </a:lnSpc>
            </a:pPr>
            <a:r>
              <a:rPr lang="en-US" sz="2200" b="1">
                <a:solidFill>
                  <a:srgbClr val="FF0000"/>
                </a:solidFill>
                <a:latin typeface="Palatino" pitchFamily="2" charset="77"/>
                <a:ea typeface="Palatino" pitchFamily="2" charset="77"/>
              </a:rPr>
              <a:t>Ways to ensure transparency in the letter writing process:</a:t>
            </a:r>
          </a:p>
          <a:p>
            <a:pPr marL="457200" indent="-206375">
              <a:lnSpc>
                <a:spcPct val="150000"/>
              </a:lnSpc>
              <a:buFont typeface="Arial" panose="020B0604020202020204" pitchFamily="34" charset="0"/>
              <a:buChar char="•"/>
            </a:pPr>
            <a:r>
              <a:rPr lang="en-US" sz="2200">
                <a:latin typeface="Palatino" pitchFamily="2" charset="77"/>
                <a:ea typeface="Palatino" pitchFamily="2" charset="77"/>
              </a:rPr>
              <a:t>Point out the key </a:t>
            </a:r>
            <a:r>
              <a:rPr lang="en-US" sz="2200" b="1">
                <a:latin typeface="Palatino" pitchFamily="2" charset="77"/>
                <a:ea typeface="Palatino" pitchFamily="2" charset="77"/>
              </a:rPr>
              <a:t>evidence t</a:t>
            </a:r>
            <a:r>
              <a:rPr lang="en-US" sz="2200">
                <a:latin typeface="Palatino" pitchFamily="2" charset="77"/>
                <a:ea typeface="Palatino" pitchFamily="2" charset="77"/>
              </a:rPr>
              <a:t>hat the committee discussed.</a:t>
            </a:r>
          </a:p>
          <a:p>
            <a:pPr marL="457200" indent="-206375">
              <a:lnSpc>
                <a:spcPct val="150000"/>
              </a:lnSpc>
              <a:buFont typeface="Arial" panose="020B0604020202020204" pitchFamily="34" charset="0"/>
              <a:buChar char="•"/>
            </a:pPr>
            <a:r>
              <a:rPr lang="en-US" sz="2200">
                <a:latin typeface="Palatino" pitchFamily="2" charset="77"/>
                <a:ea typeface="Palatino" pitchFamily="2" charset="77"/>
              </a:rPr>
              <a:t>Reflect </a:t>
            </a:r>
            <a:r>
              <a:rPr lang="en-US" sz="2200" b="1">
                <a:latin typeface="Palatino" pitchFamily="2" charset="77"/>
                <a:ea typeface="Palatino" pitchFamily="2" charset="77"/>
              </a:rPr>
              <a:t>both majority and minority opinions </a:t>
            </a:r>
            <a:r>
              <a:rPr lang="en-US" sz="2200">
                <a:latin typeface="Palatino" pitchFamily="2" charset="77"/>
                <a:ea typeface="Palatino" pitchFamily="2" charset="77"/>
              </a:rPr>
              <a:t>as required.</a:t>
            </a:r>
          </a:p>
          <a:p>
            <a:pPr marL="457200" indent="-206375">
              <a:lnSpc>
                <a:spcPct val="150000"/>
              </a:lnSpc>
              <a:buFont typeface="Arial" panose="020B0604020202020204" pitchFamily="34" charset="0"/>
              <a:buChar char="•"/>
            </a:pPr>
            <a:r>
              <a:rPr lang="en-US" sz="2200">
                <a:latin typeface="Palatino" pitchFamily="2" charset="77"/>
                <a:ea typeface="Palatino" pitchFamily="2" charset="77"/>
              </a:rPr>
              <a:t>Include</a:t>
            </a:r>
            <a:r>
              <a:rPr lang="en-US" sz="2200" b="1">
                <a:latin typeface="Palatino" pitchFamily="2" charset="77"/>
                <a:ea typeface="Palatino" pitchFamily="2" charset="77"/>
              </a:rPr>
              <a:t> complete details</a:t>
            </a:r>
            <a:r>
              <a:rPr lang="en-US" sz="2200">
                <a:latin typeface="Palatino" pitchFamily="2" charset="77"/>
                <a:ea typeface="Palatino" pitchFamily="2" charset="77"/>
              </a:rPr>
              <a:t> of all votes &amp; </a:t>
            </a:r>
            <a:r>
              <a:rPr lang="en-US" sz="2200" b="1">
                <a:latin typeface="Palatino" pitchFamily="2" charset="77"/>
                <a:ea typeface="Palatino" pitchFamily="2" charset="77"/>
              </a:rPr>
              <a:t>base the recommendation directly</a:t>
            </a:r>
            <a:r>
              <a:rPr lang="en-US" sz="2200">
                <a:latin typeface="Palatino" pitchFamily="2" charset="77"/>
                <a:ea typeface="Palatino" pitchFamily="2" charset="77"/>
              </a:rPr>
              <a:t> on the votes.</a:t>
            </a:r>
          </a:p>
          <a:p>
            <a:pPr marL="457200" indent="-206375">
              <a:lnSpc>
                <a:spcPct val="150000"/>
              </a:lnSpc>
              <a:buFont typeface="Arial" panose="020B0604020202020204" pitchFamily="34" charset="0"/>
              <a:buChar char="•"/>
            </a:pPr>
            <a:r>
              <a:rPr lang="en-US" sz="2200">
                <a:latin typeface="Palatino" pitchFamily="2" charset="77"/>
                <a:ea typeface="Palatino" pitchFamily="2" charset="77"/>
              </a:rPr>
              <a:t>Share responsibility for taking </a:t>
            </a:r>
            <a:r>
              <a:rPr lang="en-US" sz="2200" b="1">
                <a:latin typeface="Palatino" pitchFamily="2" charset="77"/>
                <a:ea typeface="Palatino" pitchFamily="2" charset="77"/>
              </a:rPr>
              <a:t>good notes </a:t>
            </a:r>
            <a:r>
              <a:rPr lang="en-US" sz="2200">
                <a:latin typeface="Palatino" pitchFamily="2" charset="77"/>
                <a:ea typeface="Palatino" pitchFamily="2" charset="77"/>
              </a:rPr>
              <a:t>during the meeting to make drafting easier.</a:t>
            </a:r>
          </a:p>
          <a:p>
            <a:pPr marL="457200" indent="-206375">
              <a:lnSpc>
                <a:spcPct val="150000"/>
              </a:lnSpc>
              <a:buFont typeface="Arial" panose="020B0604020202020204" pitchFamily="34" charset="0"/>
              <a:buChar char="•"/>
            </a:pPr>
            <a:r>
              <a:rPr lang="en-US" sz="2200" b="1">
                <a:latin typeface="Palatino" pitchFamily="2" charset="77"/>
                <a:ea typeface="Palatino" pitchFamily="2" charset="77"/>
              </a:rPr>
              <a:t>Include the names </a:t>
            </a:r>
            <a:r>
              <a:rPr lang="en-US" sz="2200">
                <a:latin typeface="Palatino" pitchFamily="2" charset="77"/>
                <a:ea typeface="Palatino" pitchFamily="2" charset="77"/>
              </a:rPr>
              <a:t>of all members who were eligible to vote; note any not present.</a:t>
            </a:r>
          </a:p>
          <a:p>
            <a:pPr marL="250825"/>
            <a:endParaRPr lang="en-US">
              <a:latin typeface="Palatino" pitchFamily="2" charset="77"/>
              <a:ea typeface="Palatino" pitchFamily="2" charset="77"/>
            </a:endParaRPr>
          </a:p>
          <a:p>
            <a:pPr marL="14288"/>
            <a:endParaRPr lang="en-US">
              <a:solidFill>
                <a:srgbClr val="FF0000"/>
              </a:solidFill>
              <a:latin typeface="Palatino" pitchFamily="2" charset="77"/>
              <a:ea typeface="Palatino" pitchFamily="2" charset="77"/>
            </a:endParaRPr>
          </a:p>
          <a:p>
            <a:pPr marL="14288"/>
            <a:r>
              <a:rPr lang="en-US">
                <a:solidFill>
                  <a:srgbClr val="FF0000"/>
                </a:solidFill>
                <a:latin typeface="Palatino" pitchFamily="2" charset="77"/>
                <a:ea typeface="Palatino" pitchFamily="2" charset="77"/>
              </a:rPr>
              <a:t>Note: </a:t>
            </a:r>
            <a:r>
              <a:rPr lang="en-US">
                <a:solidFill>
                  <a:srgbClr val="0070C0"/>
                </a:solidFill>
                <a:latin typeface="Palatino" pitchFamily="2" charset="77"/>
                <a:ea typeface="Palatino" pitchFamily="2" charset="77"/>
              </a:rPr>
              <a:t>The Provost’s Office will be sending you a document that outlines all the details you need. </a:t>
            </a:r>
          </a:p>
          <a:p>
            <a:pPr marL="457200" indent="-206375">
              <a:buFont typeface="Arial" panose="020B0604020202020204" pitchFamily="34" charset="0"/>
              <a:buChar char="•"/>
            </a:pPr>
            <a:endParaRPr lang="en-US">
              <a:latin typeface="Palatino" pitchFamily="2" charset="77"/>
              <a:ea typeface="Palatino" pitchFamily="2" charset="77"/>
            </a:endParaRPr>
          </a:p>
          <a:p>
            <a:endParaRPr lang="en-US">
              <a:latin typeface="Palatino" pitchFamily="2" charset="77"/>
              <a:ea typeface="Palatino" pitchFamily="2" charset="77"/>
            </a:endParaRPr>
          </a:p>
          <a:p>
            <a:endParaRPr lang="en-US">
              <a:latin typeface="Palatino" pitchFamily="2" charset="77"/>
              <a:ea typeface="Palatino" pitchFamily="2" charset="77"/>
            </a:endParaRPr>
          </a:p>
        </p:txBody>
      </p:sp>
    </p:spTree>
    <p:extLst>
      <p:ext uri="{BB962C8B-B14F-4D97-AF65-F5344CB8AC3E}">
        <p14:creationId xmlns:p14="http://schemas.microsoft.com/office/powerpoint/2010/main" val="283148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A656D8-31DF-9A42-93D6-53488969AF90}"/>
              </a:ext>
            </a:extLst>
          </p:cNvPr>
          <p:cNvSpPr/>
          <p:nvPr/>
        </p:nvSpPr>
        <p:spPr>
          <a:xfrm>
            <a:off x="836126" y="1124431"/>
            <a:ext cx="10008693" cy="4511876"/>
          </a:xfrm>
          <a:prstGeom prst="rect">
            <a:avLst/>
          </a:prstGeom>
        </p:spPr>
        <p:txBody>
          <a:bodyPr wrap="square" lIns="91440" tIns="45720" rIns="91440" bIns="45720" anchor="t">
            <a:spAutoFit/>
          </a:bodyPr>
          <a:lstStyle/>
          <a:p>
            <a:pPr defTabSz="912114"/>
            <a:r>
              <a:rPr lang="en-US" sz="2750">
                <a:solidFill>
                  <a:prstClr val="black"/>
                </a:solidFill>
                <a:latin typeface="Palatino"/>
                <a:ea typeface="Palatino" pitchFamily="2" charset="77"/>
              </a:rPr>
              <a:t>Review the </a:t>
            </a:r>
            <a:r>
              <a:rPr lang="en-US" sz="2750">
                <a:solidFill>
                  <a:prstClr val="black"/>
                </a:solidFill>
                <a:latin typeface="Palatino"/>
                <a:ea typeface="Palatino" pitchFamily="2" charset="77"/>
                <a:hlinkClick r:id="rId2">
                  <a:extLst>
                    <a:ext uri="{A12FA001-AC4F-418D-AE19-62706E023703}">
                      <ahyp:hlinkClr xmlns:ahyp="http://schemas.microsoft.com/office/drawing/2018/hyperlinkcolor" val="tx"/>
                    </a:ext>
                  </a:extLst>
                </a:hlinkClick>
              </a:rPr>
              <a:t>ADVANCE Best Practices to Address Bias in Personnel Decisions</a:t>
            </a:r>
            <a:r>
              <a:rPr lang="en-US" sz="2750">
                <a:solidFill>
                  <a:prstClr val="black"/>
                </a:solidFill>
                <a:latin typeface="Palatino"/>
                <a:ea typeface="Palatino" pitchFamily="2" charset="77"/>
              </a:rPr>
              <a:t>.</a:t>
            </a:r>
            <a:endParaRPr lang="en-US">
              <a:solidFill>
                <a:prstClr val="black"/>
              </a:solidFill>
              <a:latin typeface="Aptos" panose="02110004020202020204"/>
              <a:ea typeface="Palatino" pitchFamily="2" charset="77"/>
            </a:endParaRPr>
          </a:p>
          <a:p>
            <a:pPr defTabSz="912114"/>
            <a:endParaRPr lang="en-US">
              <a:solidFill>
                <a:prstClr val="black"/>
              </a:solidFill>
            </a:endParaRPr>
          </a:p>
          <a:p>
            <a:pPr defTabSz="912114"/>
            <a:r>
              <a:rPr lang="en-US" sz="2750">
                <a:solidFill>
                  <a:prstClr val="black"/>
                </a:solidFill>
                <a:latin typeface="Palatino"/>
                <a:ea typeface="Palatino" pitchFamily="2" charset="77"/>
              </a:rPr>
              <a:t>Our hope is that committee chairs and members will work together to implement measures to reduce bias!</a:t>
            </a:r>
            <a:endParaRPr lang="en-US">
              <a:solidFill>
                <a:prstClr val="black"/>
              </a:solidFill>
            </a:endParaRPr>
          </a:p>
          <a:p>
            <a:pPr defTabSz="912114"/>
            <a:endParaRPr lang="en-US" sz="2786">
              <a:solidFill>
                <a:prstClr val="black"/>
              </a:solidFill>
              <a:latin typeface="Palatino" pitchFamily="2" charset="77"/>
              <a:ea typeface="Palatino" pitchFamily="2" charset="77"/>
            </a:endParaRPr>
          </a:p>
          <a:p>
            <a:pPr defTabSz="912114"/>
            <a:r>
              <a:rPr lang="en-US" sz="2786">
                <a:solidFill>
                  <a:prstClr val="black"/>
                </a:solidFill>
                <a:latin typeface="Palatino" pitchFamily="2" charset="77"/>
                <a:ea typeface="Palatino" pitchFamily="2" charset="77"/>
              </a:rPr>
              <a:t>More info can be found at </a:t>
            </a:r>
            <a:br>
              <a:rPr lang="en-US" sz="2786">
                <a:solidFill>
                  <a:prstClr val="black"/>
                </a:solidFill>
                <a:latin typeface="Palatino" pitchFamily="2" charset="77"/>
                <a:ea typeface="Palatino" pitchFamily="2" charset="77"/>
              </a:rPr>
            </a:br>
            <a:r>
              <a:rPr lang="en-US" sz="2786">
                <a:solidFill>
                  <a:prstClr val="black"/>
                </a:solidFill>
                <a:latin typeface="Palatino" pitchFamily="2" charset="77"/>
                <a:ea typeface="Palatino" pitchFamily="2" charset="77"/>
              </a:rPr>
              <a:t>ADVANCE Office of Faculty Equity &amp; Resilience </a:t>
            </a:r>
            <a:br>
              <a:rPr lang="en-US" sz="2786">
                <a:solidFill>
                  <a:prstClr val="black"/>
                </a:solidFill>
                <a:latin typeface="Palatino" pitchFamily="2" charset="77"/>
                <a:ea typeface="Palatino" pitchFamily="2" charset="77"/>
              </a:rPr>
            </a:br>
            <a:r>
              <a:rPr lang="en-US" sz="2786">
                <a:solidFill>
                  <a:prstClr val="black"/>
                </a:solidFill>
                <a:latin typeface="Palatino" pitchFamily="2" charset="77"/>
                <a:ea typeface="Palatino" pitchFamily="2" charset="77"/>
                <a:hlinkClick r:id="rId3"/>
              </a:rPr>
              <a:t>Personnel Protocol</a:t>
            </a:r>
            <a:endParaRPr lang="en-US" sz="2786">
              <a:solidFill>
                <a:prstClr val="black"/>
              </a:solidFill>
              <a:latin typeface="Palatino" pitchFamily="2" charset="77"/>
              <a:ea typeface="Palatino" pitchFamily="2" charset="77"/>
            </a:endParaRPr>
          </a:p>
          <a:p>
            <a:pPr defTabSz="912114"/>
            <a:endParaRPr lang="en-US" sz="2388">
              <a:solidFill>
                <a:prstClr val="black"/>
              </a:solidFill>
              <a:latin typeface="Aptos" panose="02110004020202020204"/>
            </a:endParaRPr>
          </a:p>
          <a:p>
            <a:pPr defTabSz="912114"/>
            <a:endParaRPr lang="en-US" sz="2388">
              <a:solidFill>
                <a:prstClr val="black"/>
              </a:solidFill>
              <a:latin typeface="Aptos" panose="02110004020202020204"/>
            </a:endParaRPr>
          </a:p>
        </p:txBody>
      </p:sp>
      <p:pic>
        <p:nvPicPr>
          <p:cNvPr id="8" name="Picture 7">
            <a:extLst>
              <a:ext uri="{FF2B5EF4-FFF2-40B4-BE49-F238E27FC236}">
                <a16:creationId xmlns:a16="http://schemas.microsoft.com/office/drawing/2014/main" id="{06EC0B84-D9E7-C6EA-E928-CA85FEE3D5B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44659" y="5179598"/>
            <a:ext cx="4560698" cy="912140"/>
          </a:xfrm>
          <a:prstGeom prst="rect">
            <a:avLst/>
          </a:prstGeom>
        </p:spPr>
      </p:pic>
      <p:sp>
        <p:nvSpPr>
          <p:cNvPr id="2" name="Title 1">
            <a:extLst>
              <a:ext uri="{FF2B5EF4-FFF2-40B4-BE49-F238E27FC236}">
                <a16:creationId xmlns:a16="http://schemas.microsoft.com/office/drawing/2014/main" id="{08805AA1-382F-960F-D6C0-D25C35F741B9}"/>
              </a:ext>
            </a:extLst>
          </p:cNvPr>
          <p:cNvSpPr>
            <a:spLocks noGrp="1"/>
          </p:cNvSpPr>
          <p:nvPr>
            <p:ph type="title"/>
          </p:nvPr>
        </p:nvSpPr>
        <p:spPr>
          <a:xfrm>
            <a:off x="836127" y="-1325563"/>
            <a:ext cx="10489585" cy="1325563"/>
          </a:xfrm>
        </p:spPr>
        <p:txBody>
          <a:bodyPr vert="horz" lIns="91440" tIns="45720" rIns="91440" bIns="45720" rtlCol="0" anchor="b">
            <a:normAutofit/>
          </a:bodyPr>
          <a:lstStyle/>
          <a:p>
            <a:r>
              <a:rPr lang="en-US" dirty="0"/>
              <a:t>review</a:t>
            </a:r>
          </a:p>
        </p:txBody>
      </p:sp>
    </p:spTree>
    <p:extLst>
      <p:ext uri="{BB962C8B-B14F-4D97-AF65-F5344CB8AC3E}">
        <p14:creationId xmlns:p14="http://schemas.microsoft.com/office/powerpoint/2010/main" val="1725278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BCA6E1-E31D-D847-F5AE-3ABDF24E77CF}"/>
              </a:ext>
            </a:extLst>
          </p:cNvPr>
          <p:cNvSpPr>
            <a:spLocks noGrp="1"/>
          </p:cNvSpPr>
          <p:nvPr>
            <p:ph type="title"/>
          </p:nvPr>
        </p:nvSpPr>
        <p:spPr/>
        <p:txBody>
          <a:bodyPr/>
          <a:lstStyle/>
          <a:p>
            <a:r>
              <a:rPr lang="en-US"/>
              <a:t>COMMITTEE LETTER PRE-SUBMISSION CHECK</a:t>
            </a:r>
          </a:p>
        </p:txBody>
      </p:sp>
      <p:sp>
        <p:nvSpPr>
          <p:cNvPr id="4" name="Text Placeholder 3">
            <a:extLst>
              <a:ext uri="{FF2B5EF4-FFF2-40B4-BE49-F238E27FC236}">
                <a16:creationId xmlns:a16="http://schemas.microsoft.com/office/drawing/2014/main" id="{5A29A7AD-88E2-1176-B3CD-EE2211D75865}"/>
              </a:ext>
            </a:extLst>
          </p:cNvPr>
          <p:cNvSpPr>
            <a:spLocks noGrp="1"/>
          </p:cNvSpPr>
          <p:nvPr>
            <p:ph type="body" sz="quarter" idx="11"/>
          </p:nvPr>
        </p:nvSpPr>
        <p:spPr>
          <a:xfrm>
            <a:off x="746919" y="1609755"/>
            <a:ext cx="10668000" cy="5248245"/>
          </a:xfrm>
        </p:spPr>
        <p:txBody>
          <a:bodyPr lIns="91440" tIns="45720" rIns="91440" bIns="45720" anchor="t"/>
          <a:lstStyle/>
          <a:p>
            <a:pPr marL="457200" indent="-369888">
              <a:spcBef>
                <a:spcPts val="0"/>
              </a:spcBef>
              <a:spcAft>
                <a:spcPts val="500"/>
              </a:spcAft>
            </a:pPr>
            <a:r>
              <a:rPr lang="en-US" sz="2400">
                <a:latin typeface="Times New Roman"/>
                <a:cs typeface="Times New Roman"/>
              </a:rPr>
              <a:t>All committee members review the letter</a:t>
            </a:r>
          </a:p>
          <a:p>
            <a:pPr marL="457200" indent="-369888">
              <a:spcBef>
                <a:spcPts val="0"/>
              </a:spcBef>
              <a:spcAft>
                <a:spcPts val="500"/>
              </a:spcAft>
            </a:pPr>
            <a:endParaRPr lang="en-US" sz="200">
              <a:latin typeface="Times New Roman"/>
              <a:cs typeface="Times New Roman"/>
            </a:endParaRPr>
          </a:p>
          <a:p>
            <a:pPr marL="457200" indent="-369888">
              <a:spcBef>
                <a:spcPts val="0"/>
              </a:spcBef>
              <a:spcAft>
                <a:spcPts val="500"/>
              </a:spcAft>
            </a:pPr>
            <a:r>
              <a:rPr lang="en-US" sz="2400">
                <a:latin typeface="Times New Roman"/>
                <a:cs typeface="Times New Roman"/>
              </a:rPr>
              <a:t>DPC letters must be </a:t>
            </a:r>
            <a:r>
              <a:rPr lang="en-US" sz="2400">
                <a:solidFill>
                  <a:srgbClr val="FF0000"/>
                </a:solidFill>
                <a:latin typeface="Times New Roman"/>
                <a:cs typeface="Times New Roman"/>
              </a:rPr>
              <a:t>reviewed</a:t>
            </a:r>
            <a:r>
              <a:rPr lang="en-US" sz="2400">
                <a:latin typeface="Times New Roman"/>
                <a:cs typeface="Times New Roman"/>
              </a:rPr>
              <a:t> by Department Chair</a:t>
            </a:r>
          </a:p>
          <a:p>
            <a:pPr marL="457200" indent="-369888">
              <a:spcBef>
                <a:spcPts val="0"/>
              </a:spcBef>
              <a:spcAft>
                <a:spcPts val="500"/>
              </a:spcAft>
              <a:buNone/>
            </a:pPr>
            <a:r>
              <a:rPr lang="en-US" sz="1800">
                <a:solidFill>
                  <a:schemeClr val="tx1"/>
                </a:solidFill>
                <a:latin typeface="Times New Roman"/>
                <a:cs typeface="Times New Roman"/>
              </a:rPr>
              <a:t>	  (Where a Department Chair is a candidate, DPC letters must be reviewed by Dean)</a:t>
            </a:r>
            <a:r>
              <a:rPr lang="en-US" sz="1800">
                <a:latin typeface="Times New Roman"/>
                <a:cs typeface="Times New Roman"/>
              </a:rPr>
              <a:t>  </a:t>
            </a:r>
          </a:p>
          <a:p>
            <a:pPr marL="457200" indent="-369888">
              <a:spcBef>
                <a:spcPts val="0"/>
              </a:spcBef>
              <a:spcAft>
                <a:spcPts val="500"/>
              </a:spcAft>
              <a:buNone/>
            </a:pPr>
            <a:endParaRPr lang="en-US" sz="200">
              <a:latin typeface="Times New Roman"/>
              <a:cs typeface="Times New Roman"/>
            </a:endParaRPr>
          </a:p>
          <a:p>
            <a:pPr marL="457200" indent="-369888">
              <a:spcBef>
                <a:spcPts val="0"/>
              </a:spcBef>
              <a:spcAft>
                <a:spcPts val="500"/>
              </a:spcAft>
            </a:pPr>
            <a:r>
              <a:rPr lang="en-US" sz="2400">
                <a:latin typeface="Times New Roman"/>
                <a:cs typeface="Times New Roman"/>
              </a:rPr>
              <a:t>CPC letters must be</a:t>
            </a:r>
            <a:r>
              <a:rPr lang="en-US" sz="2400">
                <a:solidFill>
                  <a:srgbClr val="FF0000"/>
                </a:solidFill>
                <a:latin typeface="Times New Roman"/>
                <a:cs typeface="Times New Roman"/>
              </a:rPr>
              <a:t> reviewed </a:t>
            </a:r>
            <a:r>
              <a:rPr lang="en-US" sz="2400">
                <a:latin typeface="Times New Roman"/>
                <a:cs typeface="Times New Roman"/>
              </a:rPr>
              <a:t>by Dean</a:t>
            </a:r>
          </a:p>
          <a:p>
            <a:pPr marL="457200" indent="-369888">
              <a:spcBef>
                <a:spcPts val="0"/>
              </a:spcBef>
              <a:spcAft>
                <a:spcPts val="500"/>
              </a:spcAft>
            </a:pPr>
            <a:endParaRPr lang="en-US" sz="200">
              <a:latin typeface="Times New Roman"/>
              <a:cs typeface="Times New Roman"/>
            </a:endParaRPr>
          </a:p>
          <a:p>
            <a:pPr marL="457200" indent="-369888">
              <a:spcBef>
                <a:spcPts val="0"/>
              </a:spcBef>
            </a:pPr>
            <a:r>
              <a:rPr lang="en-US" sz="2400">
                <a:latin typeface="Times New Roman"/>
                <a:cs typeface="Times New Roman"/>
              </a:rPr>
              <a:t>After this review, committee chairs circulate the letter for members’ signature.</a:t>
            </a:r>
          </a:p>
          <a:p>
            <a:pPr marL="457200" indent="-369570">
              <a:spcBef>
                <a:spcPts val="0"/>
              </a:spcBef>
              <a:spcAft>
                <a:spcPts val="700"/>
              </a:spcAft>
              <a:buNone/>
            </a:pPr>
            <a:r>
              <a:rPr lang="en-US" sz="1800">
                <a:solidFill>
                  <a:schemeClr val="tx1"/>
                </a:solidFill>
                <a:latin typeface="Times New Roman"/>
                <a:cs typeface="Times New Roman"/>
              </a:rPr>
              <a:t>	(</a:t>
            </a:r>
            <a:r>
              <a:rPr lang="en-US" sz="1800" err="1">
                <a:solidFill>
                  <a:schemeClr val="tx1"/>
                </a:solidFill>
                <a:latin typeface="Times New Roman"/>
                <a:cs typeface="Times New Roman"/>
              </a:rPr>
              <a:t>DocuSign</a:t>
            </a:r>
            <a:r>
              <a:rPr lang="en-US" sz="1800">
                <a:solidFill>
                  <a:schemeClr val="tx1"/>
                </a:solidFill>
                <a:latin typeface="Times New Roman"/>
                <a:cs typeface="Times New Roman"/>
              </a:rPr>
              <a:t> recommended; a single signature sheet with all members' signatures is acceptable)</a:t>
            </a:r>
            <a:endParaRPr lang="en-US" sz="1800">
              <a:solidFill>
                <a:schemeClr val="tx1"/>
              </a:solidFill>
            </a:endParaRPr>
          </a:p>
          <a:p>
            <a:pPr marL="457200" indent="-369888">
              <a:spcBef>
                <a:spcPts val="0"/>
              </a:spcBef>
              <a:spcAft>
                <a:spcPts val="500"/>
              </a:spcAft>
            </a:pPr>
            <a:r>
              <a:rPr lang="en-US" sz="2400">
                <a:latin typeface="Times New Roman"/>
                <a:cs typeface="Times New Roman"/>
              </a:rPr>
              <a:t>The committee chair sends signed letters to </a:t>
            </a:r>
            <a:r>
              <a:rPr lang="en-US" sz="2400" u="sng">
                <a:latin typeface="Times New Roman"/>
                <a:cs typeface="Times New Roman"/>
                <a:hlinkClick r:id="rId3"/>
              </a:rPr>
              <a:t>pandt@uml.edu</a:t>
            </a:r>
            <a:r>
              <a:rPr lang="en-US" sz="2400">
                <a:latin typeface="Times New Roman"/>
                <a:cs typeface="Times New Roman"/>
              </a:rPr>
              <a:t> for upload, with a CC to candidate </a:t>
            </a:r>
            <a:endParaRPr lang="en-US" sz="2400"/>
          </a:p>
          <a:p>
            <a:pPr marL="457200" indent="-369888">
              <a:spcBef>
                <a:spcPts val="0"/>
              </a:spcBef>
              <a:spcAft>
                <a:spcPts val="500"/>
              </a:spcAft>
            </a:pPr>
            <a:endParaRPr lang="en-US" sz="200">
              <a:latin typeface="Times New Roman"/>
              <a:cs typeface="Times New Roman"/>
            </a:endParaRPr>
          </a:p>
          <a:p>
            <a:pPr marL="457200" indent="-369570">
              <a:spcBef>
                <a:spcPts val="0"/>
              </a:spcBef>
              <a:spcAft>
                <a:spcPts val="500"/>
              </a:spcAft>
            </a:pPr>
            <a:r>
              <a:rPr lang="en-US" sz="2400">
                <a:latin typeface="Times New Roman"/>
                <a:cs typeface="Times New Roman"/>
              </a:rPr>
              <a:t>DPC letter </a:t>
            </a:r>
            <a:r>
              <a:rPr lang="en-US" sz="2400" b="1">
                <a:solidFill>
                  <a:srgbClr val="FF0000"/>
                </a:solidFill>
                <a:latin typeface="Times New Roman"/>
                <a:cs typeface="Times New Roman"/>
              </a:rPr>
              <a:t>deadline</a:t>
            </a:r>
            <a:r>
              <a:rPr lang="en-US" sz="2400">
                <a:latin typeface="Times New Roman"/>
                <a:cs typeface="Times New Roman"/>
              </a:rPr>
              <a:t>: 10/26/26 - CPC letter </a:t>
            </a:r>
            <a:r>
              <a:rPr lang="en-US" sz="2400" b="1">
                <a:solidFill>
                  <a:srgbClr val="FF0000"/>
                </a:solidFill>
                <a:latin typeface="Times New Roman"/>
                <a:cs typeface="Times New Roman"/>
              </a:rPr>
              <a:t>deadline</a:t>
            </a:r>
            <a:r>
              <a:rPr lang="en-US" sz="2400">
                <a:latin typeface="Times New Roman"/>
                <a:cs typeface="Times New Roman"/>
              </a:rPr>
              <a:t>: 12/07/26</a:t>
            </a:r>
          </a:p>
          <a:p>
            <a:pPr marL="119063" indent="0">
              <a:spcBef>
                <a:spcPts val="0"/>
              </a:spcBef>
              <a:spcAft>
                <a:spcPts val="800"/>
              </a:spcAft>
              <a:buNone/>
            </a:pPr>
            <a:endParaRPr lang="en-US" sz="200" b="1" cap="small">
              <a:solidFill>
                <a:srgbClr val="FF0000"/>
              </a:solidFill>
              <a:latin typeface="Times New Roman"/>
              <a:cs typeface="Times New Roman"/>
            </a:endParaRPr>
          </a:p>
          <a:p>
            <a:pPr marL="119063" indent="0">
              <a:spcBef>
                <a:spcPts val="0"/>
              </a:spcBef>
              <a:spcAft>
                <a:spcPts val="800"/>
              </a:spcAft>
              <a:buNone/>
            </a:pPr>
            <a:r>
              <a:rPr lang="en-US" sz="2400" b="1" cap="small">
                <a:solidFill>
                  <a:srgbClr val="FF0000"/>
                </a:solidFill>
                <a:latin typeface="Times New Roman"/>
                <a:cs typeface="Times New Roman"/>
              </a:rPr>
              <a:t>Note: </a:t>
            </a:r>
            <a:r>
              <a:rPr lang="en-US" sz="2400" cap="small">
                <a:latin typeface="Times New Roman"/>
                <a:cs typeface="Times New Roman"/>
              </a:rPr>
              <a:t>The new pre-submission review process means </a:t>
            </a:r>
            <a:r>
              <a:rPr lang="en-US" sz="2400" b="1" cap="small">
                <a:latin typeface="Times New Roman"/>
                <a:cs typeface="Times New Roman"/>
              </a:rPr>
              <a:t>committees must complete letters prior to the deadline</a:t>
            </a:r>
            <a:r>
              <a:rPr lang="en-US" sz="2400" cap="small">
                <a:latin typeface="Times New Roman"/>
                <a:cs typeface="Times New Roman"/>
              </a:rPr>
              <a:t> to allow for review.  </a:t>
            </a:r>
          </a:p>
          <a:p>
            <a:pPr marL="0" indent="0">
              <a:buNone/>
            </a:pPr>
            <a:endParaRPr lang="en-US"/>
          </a:p>
        </p:txBody>
      </p:sp>
      <p:sp>
        <p:nvSpPr>
          <p:cNvPr id="5" name="TextBox 4">
            <a:extLst>
              <a:ext uri="{FF2B5EF4-FFF2-40B4-BE49-F238E27FC236}">
                <a16:creationId xmlns:a16="http://schemas.microsoft.com/office/drawing/2014/main" id="{806A0C49-23C1-2A4E-E7EC-6E4CC9E4784E}"/>
              </a:ext>
            </a:extLst>
          </p:cNvPr>
          <p:cNvSpPr txBox="1"/>
          <p:nvPr/>
        </p:nvSpPr>
        <p:spPr>
          <a:xfrm>
            <a:off x="2638498" y="1209645"/>
            <a:ext cx="6355377" cy="707886"/>
          </a:xfrm>
          <a:prstGeom prst="rect">
            <a:avLst/>
          </a:prstGeom>
          <a:noFill/>
        </p:spPr>
        <p:txBody>
          <a:bodyPr wrap="square" rtlCol="0">
            <a:spAutoFit/>
          </a:bodyPr>
          <a:lstStyle/>
          <a:p>
            <a:pPr algn="ctr"/>
            <a:r>
              <a:rPr lang="en-US" sz="2000" b="1">
                <a:solidFill>
                  <a:srgbClr val="00C0F3"/>
                </a:solidFill>
                <a:latin typeface="Century Gothic" panose="020B0502020202020204" pitchFamily="34" charset="0"/>
              </a:rPr>
              <a:t>PLEASE PLAN AHEAD TO ALLOW FOR LETTER REVIEW</a:t>
            </a:r>
          </a:p>
          <a:p>
            <a:endParaRPr lang="en-US" sz="2000" b="1">
              <a:solidFill>
                <a:srgbClr val="00C0F3"/>
              </a:solidFill>
              <a:latin typeface="Century Gothic" panose="020B0502020202020204" pitchFamily="34" charset="0"/>
            </a:endParaRPr>
          </a:p>
        </p:txBody>
      </p:sp>
    </p:spTree>
    <p:extLst>
      <p:ext uri="{BB962C8B-B14F-4D97-AF65-F5344CB8AC3E}">
        <p14:creationId xmlns:p14="http://schemas.microsoft.com/office/powerpoint/2010/main" val="32148749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86631F-3755-5346-806D-0D175B5018D7}"/>
              </a:ext>
            </a:extLst>
          </p:cNvPr>
          <p:cNvSpPr>
            <a:spLocks noGrp="1"/>
          </p:cNvSpPr>
          <p:nvPr>
            <p:ph type="title"/>
          </p:nvPr>
        </p:nvSpPr>
        <p:spPr/>
        <p:txBody>
          <a:bodyPr/>
          <a:lstStyle/>
          <a:p>
            <a:r>
              <a:rPr lang="en-US"/>
              <a:t>Chair/Dean Review OF COMMITTEE LETTERS</a:t>
            </a:r>
          </a:p>
        </p:txBody>
      </p:sp>
      <p:sp>
        <p:nvSpPr>
          <p:cNvPr id="4" name="Text Placeholder 3">
            <a:extLst>
              <a:ext uri="{FF2B5EF4-FFF2-40B4-BE49-F238E27FC236}">
                <a16:creationId xmlns:a16="http://schemas.microsoft.com/office/drawing/2014/main" id="{70A2B439-0975-7346-B105-39C2C08FAC9E}"/>
              </a:ext>
            </a:extLst>
          </p:cNvPr>
          <p:cNvSpPr>
            <a:spLocks noGrp="1"/>
          </p:cNvSpPr>
          <p:nvPr>
            <p:ph type="body" sz="quarter" idx="11"/>
          </p:nvPr>
        </p:nvSpPr>
        <p:spPr>
          <a:xfrm>
            <a:off x="746919" y="1233285"/>
            <a:ext cx="10820400" cy="5062584"/>
          </a:xfrm>
        </p:spPr>
        <p:txBody>
          <a:bodyPr lIns="91440" tIns="45720" rIns="91440" bIns="45720" anchor="t"/>
          <a:lstStyle/>
          <a:p>
            <a:pPr marL="0" indent="0">
              <a:spcBef>
                <a:spcPts val="0"/>
              </a:spcBef>
              <a:spcAft>
                <a:spcPts val="1000"/>
              </a:spcAft>
              <a:buNone/>
            </a:pPr>
            <a:r>
              <a:rPr lang="en-US">
                <a:latin typeface="Times New Roman"/>
                <a:cs typeface="Times New Roman"/>
              </a:rPr>
              <a:t>Chairs and Deans have been asked to confirm that each committee letter is valid on its face and aligns with the contract. Some of the details they will look for:</a:t>
            </a:r>
          </a:p>
          <a:p>
            <a:pPr marL="752475" indent="-295275">
              <a:spcBef>
                <a:spcPts val="0"/>
              </a:spcBef>
              <a:spcAft>
                <a:spcPts val="800"/>
              </a:spcAft>
            </a:pPr>
            <a:r>
              <a:rPr lang="en-US">
                <a:latin typeface="Times New Roman"/>
                <a:cs typeface="Times New Roman"/>
              </a:rPr>
              <a:t>descriptors “excellent” and “strong” used only in the contractual sense</a:t>
            </a:r>
          </a:p>
          <a:p>
            <a:pPr marL="752475" indent="-295275">
              <a:spcBef>
                <a:spcPts val="0"/>
              </a:spcBef>
              <a:spcAft>
                <a:spcPts val="800"/>
              </a:spcAft>
            </a:pPr>
            <a:r>
              <a:rPr lang="en-US">
                <a:latin typeface="Times New Roman"/>
                <a:cs typeface="Times New Roman"/>
              </a:rPr>
              <a:t>presence of substantive evidence for both majority and minority votes</a:t>
            </a:r>
          </a:p>
          <a:p>
            <a:pPr marL="752475" indent="-295275">
              <a:spcBef>
                <a:spcPts val="0"/>
              </a:spcBef>
              <a:spcAft>
                <a:spcPts val="800"/>
              </a:spcAft>
            </a:pPr>
            <a:r>
              <a:rPr lang="en-US">
                <a:latin typeface="Times New Roman"/>
                <a:cs typeface="Times New Roman"/>
              </a:rPr>
              <a:t>complete voting details as the promotion type requires</a:t>
            </a:r>
            <a:endParaRPr lang="en-US"/>
          </a:p>
          <a:p>
            <a:pPr marL="752475" indent="-295275">
              <a:spcBef>
                <a:spcPts val="0"/>
              </a:spcBef>
            </a:pPr>
            <a:r>
              <a:rPr lang="en-US">
                <a:latin typeface="Times New Roman"/>
                <a:cs typeface="Times New Roman"/>
              </a:rPr>
              <a:t>names and ranks of all elected and ad hoc committee members </a:t>
            </a:r>
            <a:endParaRPr lang="en-US"/>
          </a:p>
          <a:p>
            <a:pPr marL="752475" lvl="1" indent="-295275">
              <a:spcBef>
                <a:spcPts val="0"/>
              </a:spcBef>
              <a:spcAft>
                <a:spcPts val="800"/>
              </a:spcAft>
              <a:buNone/>
            </a:pPr>
            <a:r>
              <a:rPr lang="en-US" sz="2000">
                <a:solidFill>
                  <a:schemeClr val="tx1"/>
                </a:solidFill>
                <a:latin typeface="Times New Roman"/>
                <a:cs typeface="Times New Roman"/>
              </a:rPr>
              <a:t>	</a:t>
            </a:r>
            <a:endParaRPr lang="en-US" sz="1200">
              <a:solidFill>
                <a:schemeClr val="tx1"/>
              </a:solidFill>
              <a:latin typeface="Times New Roman"/>
              <a:cs typeface="Times New Roman"/>
            </a:endParaRPr>
          </a:p>
          <a:p>
            <a:pPr marL="58738" indent="0">
              <a:spcBef>
                <a:spcPts val="0"/>
              </a:spcBef>
              <a:spcAft>
                <a:spcPts val="800"/>
              </a:spcAft>
              <a:buNone/>
            </a:pPr>
            <a:r>
              <a:rPr lang="en-US">
                <a:solidFill>
                  <a:schemeClr val="tx1"/>
                </a:solidFill>
                <a:latin typeface="Times New Roman"/>
                <a:cs typeface="Times New Roman"/>
              </a:rPr>
              <a:t>Chairs and Deans </a:t>
            </a:r>
            <a:r>
              <a:rPr lang="en-US">
                <a:solidFill>
                  <a:srgbClr val="0070C0"/>
                </a:solidFill>
                <a:latin typeface="Times New Roman"/>
                <a:cs typeface="Times New Roman"/>
              </a:rPr>
              <a:t>should not</a:t>
            </a:r>
            <a:r>
              <a:rPr lang="en-US">
                <a:solidFill>
                  <a:schemeClr val="tx1"/>
                </a:solidFill>
                <a:latin typeface="Times New Roman"/>
                <a:cs typeface="Times New Roman"/>
              </a:rPr>
              <a:t> suggest changes in content beyond assuring that the letters meet all requirements for submission, and </a:t>
            </a:r>
            <a:r>
              <a:rPr lang="en-US">
                <a:solidFill>
                  <a:srgbClr val="0070C0"/>
                </a:solidFill>
                <a:latin typeface="Times New Roman"/>
                <a:cs typeface="Times New Roman"/>
              </a:rPr>
              <a:t>should not </a:t>
            </a:r>
            <a:r>
              <a:rPr lang="en-US">
                <a:solidFill>
                  <a:schemeClr val="tx1"/>
                </a:solidFill>
                <a:latin typeface="Times New Roman"/>
                <a:cs typeface="Times New Roman"/>
              </a:rPr>
              <a:t>give feedback to the committee chair or its members about their decision.  All review levels are separate and should reflect only the opinions of the committee.</a:t>
            </a:r>
          </a:p>
          <a:p>
            <a:pPr marL="993775" lvl="1" indent="0">
              <a:spcBef>
                <a:spcPts val="0"/>
              </a:spcBef>
              <a:spcAft>
                <a:spcPts val="800"/>
              </a:spcAft>
              <a:buNone/>
            </a:pPr>
            <a:endParaRPr lang="en-US" sz="2000">
              <a:solidFill>
                <a:schemeClr val="tx1"/>
              </a:solidFill>
            </a:endParaRPr>
          </a:p>
          <a:p>
            <a:pPr marL="342265" indent="-342265"/>
            <a:endParaRPr lang="en-US"/>
          </a:p>
        </p:txBody>
      </p:sp>
    </p:spTree>
    <p:extLst>
      <p:ext uri="{BB962C8B-B14F-4D97-AF65-F5344CB8AC3E}">
        <p14:creationId xmlns:p14="http://schemas.microsoft.com/office/powerpoint/2010/main" val="716812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A0D1B3-FBF1-634B-E6D2-410F4346D1E8}"/>
              </a:ext>
            </a:extLst>
          </p:cNvPr>
          <p:cNvSpPr>
            <a:spLocks noGrp="1"/>
          </p:cNvSpPr>
          <p:nvPr>
            <p:ph type="title"/>
          </p:nvPr>
        </p:nvSpPr>
        <p:spPr/>
        <p:txBody>
          <a:bodyPr/>
          <a:lstStyle/>
          <a:p>
            <a:r>
              <a:rPr lang="en-US"/>
              <a:t>TECHNOLOGY UPDATES</a:t>
            </a:r>
          </a:p>
        </p:txBody>
      </p:sp>
      <p:sp>
        <p:nvSpPr>
          <p:cNvPr id="4" name="Text Placeholder 3">
            <a:extLst>
              <a:ext uri="{FF2B5EF4-FFF2-40B4-BE49-F238E27FC236}">
                <a16:creationId xmlns:a16="http://schemas.microsoft.com/office/drawing/2014/main" id="{16E9A885-7F9D-0D30-F9CB-6A8E9877523F}"/>
              </a:ext>
            </a:extLst>
          </p:cNvPr>
          <p:cNvSpPr>
            <a:spLocks noGrp="1"/>
          </p:cNvSpPr>
          <p:nvPr>
            <p:ph type="body" sz="quarter" idx="11"/>
          </p:nvPr>
        </p:nvSpPr>
        <p:spPr>
          <a:xfrm>
            <a:off x="1717574" y="1531849"/>
            <a:ext cx="8508777" cy="4267200"/>
          </a:xfrm>
        </p:spPr>
        <p:txBody>
          <a:bodyPr lIns="91440" tIns="45720" rIns="91440" bIns="45720" anchor="t"/>
          <a:lstStyle/>
          <a:p>
            <a:pPr marL="0" indent="0">
              <a:lnSpc>
                <a:spcPct val="150000"/>
              </a:lnSpc>
              <a:spcBef>
                <a:spcPts val="0"/>
              </a:spcBef>
              <a:buNone/>
            </a:pPr>
            <a:endParaRPr lang="en-US"/>
          </a:p>
          <a:p>
            <a:pPr marL="342265" indent="-342265">
              <a:spcBef>
                <a:spcPts val="0"/>
              </a:spcBef>
            </a:pPr>
            <a:r>
              <a:rPr lang="en-US"/>
              <a:t>Simplified SharePoint site has replaced the P&amp;T File Share</a:t>
            </a:r>
          </a:p>
          <a:p>
            <a:pPr marL="0" indent="0">
              <a:spcBef>
                <a:spcPts val="0"/>
              </a:spcBef>
              <a:buNone/>
            </a:pPr>
            <a:r>
              <a:rPr lang="en-US"/>
              <a:t>     (VPN no longer needed)</a:t>
            </a:r>
          </a:p>
          <a:p>
            <a:pPr marL="0" indent="0">
              <a:spcBef>
                <a:spcPts val="0"/>
              </a:spcBef>
              <a:buNone/>
            </a:pPr>
            <a:endParaRPr lang="en-US"/>
          </a:p>
          <a:p>
            <a:pPr marL="342265" indent="-342265">
              <a:spcBef>
                <a:spcPts val="0"/>
              </a:spcBef>
            </a:pPr>
            <a:r>
              <a:rPr lang="en-US">
                <a:latin typeface="Times New Roman"/>
                <a:cs typeface="Times New Roman"/>
                <a:hlinkClick r:id="rId2"/>
              </a:rPr>
              <a:t>DocuSign P&amp;T PowerForm</a:t>
            </a:r>
            <a:r>
              <a:rPr lang="en-US">
                <a:latin typeface="Times New Roman"/>
                <a:cs typeface="Times New Roman"/>
              </a:rPr>
              <a:t> is available for DPC/CPC Chairs </a:t>
            </a:r>
            <a:r>
              <a:rPr lang="en-US"/>
              <a:t>to gather committee member signatures. For assistance with </a:t>
            </a:r>
            <a:r>
              <a:rPr lang="en-US" err="1"/>
              <a:t>DocuSign</a:t>
            </a:r>
            <a:r>
              <a:rPr lang="en-US"/>
              <a:t>, reach out to the P&amp;T team or your dean’s assistant.</a:t>
            </a:r>
          </a:p>
          <a:p>
            <a:pPr marL="0" indent="0">
              <a:buNone/>
            </a:pPr>
            <a:endParaRPr lang="en-US"/>
          </a:p>
        </p:txBody>
      </p:sp>
    </p:spTree>
    <p:extLst>
      <p:ext uri="{BB962C8B-B14F-4D97-AF65-F5344CB8AC3E}">
        <p14:creationId xmlns:p14="http://schemas.microsoft.com/office/powerpoint/2010/main" val="2345014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AE1ED166-1AF4-5843-83A6-FB95FF807163}"/>
              </a:ext>
            </a:extLst>
          </p:cNvPr>
          <p:cNvSpPr>
            <a:spLocks noGrp="1"/>
          </p:cNvSpPr>
          <p:nvPr>
            <p:ph type="title"/>
          </p:nvPr>
        </p:nvSpPr>
        <p:spPr/>
        <p:txBody>
          <a:bodyPr/>
          <a:lstStyle/>
          <a:p>
            <a:r>
              <a:rPr lang="en-US"/>
              <a:t>UNIVERSITY RANK AND TENURE committee</a:t>
            </a:r>
            <a:endParaRPr lang="en-US" sz="1400"/>
          </a:p>
        </p:txBody>
      </p:sp>
      <p:sp>
        <p:nvSpPr>
          <p:cNvPr id="3" name="Text Placeholder 2">
            <a:extLst>
              <a:ext uri="{FF2B5EF4-FFF2-40B4-BE49-F238E27FC236}">
                <a16:creationId xmlns:a16="http://schemas.microsoft.com/office/drawing/2014/main" id="{4CF2ACC9-1640-ED44-87AD-FC1109438FEA}"/>
              </a:ext>
            </a:extLst>
          </p:cNvPr>
          <p:cNvSpPr>
            <a:spLocks noGrp="1"/>
          </p:cNvSpPr>
          <p:nvPr>
            <p:ph type="body" sz="quarter" idx="11"/>
          </p:nvPr>
        </p:nvSpPr>
        <p:spPr>
          <a:xfrm>
            <a:off x="1716253" y="1667539"/>
            <a:ext cx="8729331" cy="4329223"/>
          </a:xfrm>
        </p:spPr>
        <p:txBody>
          <a:bodyPr lIns="91440" tIns="45720" rIns="91440" bIns="45720" anchor="t"/>
          <a:lstStyle/>
          <a:p>
            <a:pPr marL="342265" indent="-342265">
              <a:spcBef>
                <a:spcPts val="0"/>
              </a:spcBef>
              <a:spcAft>
                <a:spcPts val="1800"/>
              </a:spcAft>
            </a:pPr>
            <a:r>
              <a:rPr lang="en-US">
                <a:latin typeface="Times New Roman"/>
                <a:cs typeface="Times New Roman"/>
              </a:rPr>
              <a:t>URT will meet on Feb. 4 &amp; 5, 2027, 9 a.m.-5 p.m. </a:t>
            </a:r>
            <a:br>
              <a:rPr lang="en-US"/>
            </a:br>
            <a:r>
              <a:rPr lang="en-US" b="1">
                <a:solidFill>
                  <a:srgbClr val="FF0000"/>
                </a:solidFill>
                <a:latin typeface="Times New Roman"/>
                <a:cs typeface="Times New Roman"/>
              </a:rPr>
              <a:t>Important Reminder: </a:t>
            </a:r>
            <a:r>
              <a:rPr lang="en-US" b="1">
                <a:latin typeface="Times New Roman"/>
                <a:cs typeface="Times New Roman"/>
              </a:rPr>
              <a:t>CPC Chairs serve on URT, so please mark your calendars!</a:t>
            </a:r>
            <a:endParaRPr lang="en-US">
              <a:latin typeface="Times New Roman"/>
              <a:cs typeface="Times New Roman"/>
            </a:endParaRPr>
          </a:p>
          <a:p>
            <a:pPr lvl="0">
              <a:spcBef>
                <a:spcPts val="0"/>
              </a:spcBef>
              <a:spcAft>
                <a:spcPts val="1800"/>
              </a:spcAft>
            </a:pPr>
            <a:r>
              <a:rPr lang="en-US"/>
              <a:t>In any case where the URT vote is not unanimously positive, the member from the candidate’s college will draft the committee recommendation, including an explanation of negative votes.</a:t>
            </a:r>
          </a:p>
          <a:p>
            <a:pPr marL="342265" indent="-342265">
              <a:spcBef>
                <a:spcPts val="0"/>
              </a:spcBef>
              <a:spcAft>
                <a:spcPts val="1800"/>
              </a:spcAft>
            </a:pPr>
            <a:r>
              <a:rPr lang="en-US">
                <a:latin typeface="Times New Roman"/>
                <a:cs typeface="Times New Roman"/>
              </a:rPr>
              <a:t>Members review and sign all completed letters via </a:t>
            </a:r>
            <a:r>
              <a:rPr lang="en-US" err="1">
                <a:latin typeface="Times New Roman"/>
                <a:cs typeface="Times New Roman"/>
              </a:rPr>
              <a:t>DocuSign</a:t>
            </a:r>
            <a:r>
              <a:rPr lang="en-US">
                <a:latin typeface="Times New Roman"/>
                <a:cs typeface="Times New Roman"/>
              </a:rPr>
              <a:t>.</a:t>
            </a:r>
          </a:p>
          <a:p>
            <a:pPr marL="342265" indent="-342265">
              <a:spcBef>
                <a:spcPts val="0"/>
              </a:spcBef>
              <a:spcAft>
                <a:spcPts val="1800"/>
              </a:spcAft>
            </a:pPr>
            <a:r>
              <a:rPr lang="en-US">
                <a:latin typeface="Times New Roman"/>
                <a:cs typeface="Times New Roman"/>
              </a:rPr>
              <a:t>Letters must be completed and signed by 02/16/27.</a:t>
            </a:r>
          </a:p>
          <a:p>
            <a:pPr marL="0" indent="0">
              <a:buNone/>
            </a:pPr>
            <a:endParaRPr lang="en-US"/>
          </a:p>
        </p:txBody>
      </p:sp>
    </p:spTree>
    <p:extLst>
      <p:ext uri="{BB962C8B-B14F-4D97-AF65-F5344CB8AC3E}">
        <p14:creationId xmlns:p14="http://schemas.microsoft.com/office/powerpoint/2010/main" val="3879787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FF4F19-B06B-9340-4B95-22433D87D5E1}"/>
              </a:ext>
            </a:extLst>
          </p:cNvPr>
          <p:cNvSpPr>
            <a:spLocks noGrp="1"/>
          </p:cNvSpPr>
          <p:nvPr>
            <p:ph type="title"/>
          </p:nvPr>
        </p:nvSpPr>
        <p:spPr>
          <a:xfrm>
            <a:off x="746919" y="-838200"/>
            <a:ext cx="10668000" cy="838200"/>
          </a:xfrm>
        </p:spPr>
        <p:txBody>
          <a:bodyPr anchor="b"/>
          <a:lstStyle/>
          <a:p>
            <a:r>
              <a:rPr lang="en-US" dirty="0"/>
              <a:t>questions</a:t>
            </a:r>
          </a:p>
        </p:txBody>
      </p:sp>
      <p:sp>
        <p:nvSpPr>
          <p:cNvPr id="7" name="Rectangle 6">
            <a:extLst>
              <a:ext uri="{FF2B5EF4-FFF2-40B4-BE49-F238E27FC236}">
                <a16:creationId xmlns:a16="http://schemas.microsoft.com/office/drawing/2014/main" id="{E5EFD149-7A58-6A4F-9291-02C03133E6C9}"/>
              </a:ext>
              <a:ext uri="{C183D7F6-B498-43B3-948B-1728B52AA6E4}">
                <adec:decorative xmlns:adec="http://schemas.microsoft.com/office/drawing/2017/decorative" val="1"/>
              </a:ext>
            </a:extLst>
          </p:cNvPr>
          <p:cNvSpPr/>
          <p:nvPr/>
        </p:nvSpPr>
        <p:spPr>
          <a:xfrm>
            <a:off x="4937919" y="685800"/>
            <a:ext cx="2286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D9C004F5-5BB3-CF48-A316-A7AD43AAC046}"/>
              </a:ext>
              <a:ext uri="{C183D7F6-B498-43B3-948B-1728B52AA6E4}">
                <adec:decorative xmlns:adec="http://schemas.microsoft.com/office/drawing/2017/decorative" val="1"/>
              </a:ext>
            </a:extLst>
          </p:cNvPr>
          <p:cNvSpPr>
            <a:spLocks noGrp="1"/>
          </p:cNvSpPr>
          <p:nvPr>
            <p:ph type="body" sz="quarter" idx="11"/>
          </p:nvPr>
        </p:nvSpPr>
        <p:spPr/>
        <p:txBody>
          <a:bodyPr/>
          <a:lstStyle/>
          <a:p>
            <a:pPr marL="0" indent="0">
              <a:buNone/>
            </a:pPr>
            <a:endParaRPr lang="en-US"/>
          </a:p>
          <a:p>
            <a:pPr marL="0" indent="0">
              <a:buNone/>
            </a:pPr>
            <a:endParaRPr lang="en-US"/>
          </a:p>
        </p:txBody>
      </p:sp>
      <p:sp>
        <p:nvSpPr>
          <p:cNvPr id="5" name="TextBox 4">
            <a:extLst>
              <a:ext uri="{FF2B5EF4-FFF2-40B4-BE49-F238E27FC236}">
                <a16:creationId xmlns:a16="http://schemas.microsoft.com/office/drawing/2014/main" id="{07CA77E0-808C-1F40-AB03-024028B342CA}"/>
              </a:ext>
            </a:extLst>
          </p:cNvPr>
          <p:cNvSpPr txBox="1"/>
          <p:nvPr/>
        </p:nvSpPr>
        <p:spPr>
          <a:xfrm>
            <a:off x="2587909" y="1447800"/>
            <a:ext cx="6986020" cy="707886"/>
          </a:xfrm>
          <a:prstGeom prst="rect">
            <a:avLst/>
          </a:prstGeom>
          <a:noFill/>
        </p:spPr>
        <p:txBody>
          <a:bodyPr wrap="square" rtlCol="0">
            <a:spAutoFit/>
          </a:bodyPr>
          <a:lstStyle/>
          <a:p>
            <a:r>
              <a:rPr lang="en-US" sz="4000" b="1" i="1">
                <a:solidFill>
                  <a:srgbClr val="0068B3"/>
                </a:solidFill>
                <a:latin typeface="Century Gothic" panose="020B0502020202020204" pitchFamily="34" charset="0"/>
              </a:rPr>
              <a:t>Questions and discussion</a:t>
            </a:r>
          </a:p>
        </p:txBody>
      </p:sp>
      <p:sp>
        <p:nvSpPr>
          <p:cNvPr id="2" name="TextBox 1">
            <a:extLst>
              <a:ext uri="{FF2B5EF4-FFF2-40B4-BE49-F238E27FC236}">
                <a16:creationId xmlns:a16="http://schemas.microsoft.com/office/drawing/2014/main" id="{7578DE92-4380-5F4B-B007-92AE570F52A1}"/>
              </a:ext>
            </a:extLst>
          </p:cNvPr>
          <p:cNvSpPr txBox="1"/>
          <p:nvPr/>
        </p:nvSpPr>
        <p:spPr>
          <a:xfrm>
            <a:off x="1447788" y="3007888"/>
            <a:ext cx="9849363" cy="2062103"/>
          </a:xfrm>
          <a:prstGeom prst="rect">
            <a:avLst/>
          </a:prstGeom>
          <a:noFill/>
        </p:spPr>
        <p:txBody>
          <a:bodyPr wrap="none" rtlCol="0">
            <a:spAutoFit/>
          </a:bodyPr>
          <a:lstStyle/>
          <a:p>
            <a:r>
              <a:rPr lang="en-US" sz="3200">
                <a:latin typeface="Times New Roman" panose="02020603050405020304" pitchFamily="18" charset="0"/>
                <a:cs typeface="Times New Roman" panose="02020603050405020304" pitchFamily="18" charset="0"/>
              </a:rPr>
              <a:t>For SharePoint instructions, the P&amp;T calendar, guidelines, </a:t>
            </a:r>
          </a:p>
          <a:p>
            <a:r>
              <a:rPr lang="en-US" sz="3200">
                <a:latin typeface="Times New Roman" panose="02020603050405020304" pitchFamily="18" charset="0"/>
                <a:cs typeface="Times New Roman" panose="02020603050405020304" pitchFamily="18" charset="0"/>
              </a:rPr>
              <a:t>and other information, please visit </a:t>
            </a:r>
            <a:r>
              <a:rPr lang="en-US" sz="3200">
                <a:latin typeface="Times New Roman" panose="02020603050405020304" pitchFamily="18" charset="0"/>
                <a:cs typeface="Times New Roman" panose="02020603050405020304" pitchFamily="18" charset="0"/>
                <a:hlinkClick r:id="rId2"/>
              </a:rPr>
              <a:t>www.uml.edu/pandt</a:t>
            </a:r>
            <a:br>
              <a:rPr lang="en-US" sz="3200">
                <a:latin typeface="Times New Roman" panose="02020603050405020304" pitchFamily="18" charset="0"/>
                <a:cs typeface="Times New Roman" panose="02020603050405020304" pitchFamily="18" charset="0"/>
              </a:rPr>
            </a:br>
            <a:endParaRPr lang="en-US" sz="3200">
              <a:latin typeface="Times New Roman" panose="02020603050405020304" pitchFamily="18" charset="0"/>
              <a:cs typeface="Times New Roman" panose="02020603050405020304" pitchFamily="18" charset="0"/>
            </a:endParaRPr>
          </a:p>
          <a:p>
            <a:r>
              <a:rPr lang="en-US" sz="3200">
                <a:latin typeface="Times New Roman" panose="02020603050405020304" pitchFamily="18" charset="0"/>
                <a:cs typeface="Times New Roman" panose="02020603050405020304" pitchFamily="18" charset="0"/>
              </a:rPr>
              <a:t>For additional questions, contact </a:t>
            </a:r>
            <a:r>
              <a:rPr lang="en-US" sz="3200">
                <a:latin typeface="Times New Roman" panose="02020603050405020304" pitchFamily="18" charset="0"/>
                <a:cs typeface="Times New Roman" panose="02020603050405020304" pitchFamily="18" charset="0"/>
                <a:hlinkClick r:id="rId3"/>
              </a:rPr>
              <a:t>pandt@uml.edu</a:t>
            </a:r>
            <a:r>
              <a:rPr lang="en-US" sz="320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876729625"/>
      </p:ext>
    </p:extLst>
  </p:cSld>
  <p:clrMapOvr>
    <a:masterClrMapping/>
  </p:clrMapOvr>
</p:sld>
</file>

<file path=ppt/theme/theme1.xml><?xml version="1.0" encoding="utf-8"?>
<a:theme xmlns:a="http://schemas.openxmlformats.org/drawingml/2006/main" name="Deep Blue -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new-template_tcm18-288170" id="{6046996C-B562-5542-A255-823469C90718}" vid="{92608423-1D89-DC4C-A66E-17ECBBBA6946}"/>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5510677650D24AAB8FBDE975516092" ma:contentTypeVersion="16" ma:contentTypeDescription="Create a new document." ma:contentTypeScope="" ma:versionID="9709eda71205965ef08c835b593357d1">
  <xsd:schema xmlns:xsd="http://www.w3.org/2001/XMLSchema" xmlns:xs="http://www.w3.org/2001/XMLSchema" xmlns:p="http://schemas.microsoft.com/office/2006/metadata/properties" xmlns:ns2="3b30d200-f85e-4ca9-bd3e-de27eacad1b9" xmlns:ns3="62812252-2f72-4f8b-a22a-162cc98de015" targetNamespace="http://schemas.microsoft.com/office/2006/metadata/properties" ma:root="true" ma:fieldsID="20522b84feb378535b0a233ec4fef788" ns2:_="" ns3:_="">
    <xsd:import namespace="3b30d200-f85e-4ca9-bd3e-de27eacad1b9"/>
    <xsd:import namespace="62812252-2f72-4f8b-a22a-162cc98de01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30d200-f85e-4ca9-bd3e-de27eacad1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8da7e02-c50b-437b-91ea-1e34890a05f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2812252-2f72-4f8b-a22a-162cc98de01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e5fa931-b31e-47d4-9b65-aed1c40b862d}" ma:internalName="TaxCatchAll" ma:showField="CatchAllData" ma:web="62812252-2f72-4f8b-a22a-162cc98de0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2812252-2f72-4f8b-a22a-162cc98de015" xsi:nil="true"/>
    <lcf76f155ced4ddcb4097134ff3c332f xmlns="3b30d200-f85e-4ca9-bd3e-de27eacad1b9">
      <Terms xmlns="http://schemas.microsoft.com/office/infopath/2007/PartnerControls"/>
    </lcf76f155ced4ddcb4097134ff3c332f>
    <SharedWithUsers xmlns="62812252-2f72-4f8b-a22a-162cc98de015">
      <UserInfo>
        <DisplayName>Mellen, Donna M</DisplayName>
        <AccountId>13</AccountId>
        <AccountType/>
      </UserInfo>
      <UserInfo>
        <DisplayName>Ragab, Shaima</DisplayName>
        <AccountId>24</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B515B3-1745-41EE-952B-590BD34A48F7}">
  <ds:schemaRefs>
    <ds:schemaRef ds:uri="3b30d200-f85e-4ca9-bd3e-de27eacad1b9"/>
    <ds:schemaRef ds:uri="62812252-2f72-4f8b-a22a-162cc98de0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6701D3B-FCB1-4DD9-AD21-6BBED0E53C1A}">
  <ds:schemaRefs>
    <ds:schemaRef ds:uri="3b30d200-f85e-4ca9-bd3e-de27eacad1b9"/>
    <ds:schemaRef ds:uri="http://purl.org/dc/elements/1.1/"/>
    <ds:schemaRef ds:uri="http://schemas.microsoft.com/office/2006/documentManagement/types"/>
    <ds:schemaRef ds:uri="http://purl.org/dc/terms/"/>
    <ds:schemaRef ds:uri="http://www.w3.org/XML/1998/namespace"/>
    <ds:schemaRef ds:uri="http://purl.org/dc/dcmitype/"/>
    <ds:schemaRef ds:uri="http://schemas.microsoft.com/office/infopath/2007/PartnerControls"/>
    <ds:schemaRef ds:uri="http://schemas.openxmlformats.org/package/2006/metadata/core-properties"/>
    <ds:schemaRef ds:uri="62812252-2f72-4f8b-a22a-162cc98de015"/>
    <ds:schemaRef ds:uri="http://schemas.microsoft.com/office/2006/metadata/properties"/>
  </ds:schemaRefs>
</ds:datastoreItem>
</file>

<file path=customXml/itemProps3.xml><?xml version="1.0" encoding="utf-8"?>
<ds:datastoreItem xmlns:ds="http://schemas.openxmlformats.org/officeDocument/2006/customXml" ds:itemID="{5050A822-0823-43E1-9B5E-03F7D4733F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Deep Blue - Template</Template>
  <TotalTime>0</TotalTime>
  <Words>2669</Words>
  <Application>Microsoft Office PowerPoint</Application>
  <PresentationFormat>Custom</PresentationFormat>
  <Paragraphs>302</Paragraphs>
  <Slides>37</Slides>
  <Notes>23</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37</vt:i4>
      </vt:variant>
    </vt:vector>
  </HeadingPairs>
  <TitlesOfParts>
    <vt:vector size="50" baseType="lpstr">
      <vt:lpstr>Aptos</vt:lpstr>
      <vt:lpstr>Aptos Display</vt:lpstr>
      <vt:lpstr>Arial</vt:lpstr>
      <vt:lpstr>Calibri</vt:lpstr>
      <vt:lpstr>Calibri Light</vt:lpstr>
      <vt:lpstr>Century Gothic</vt:lpstr>
      <vt:lpstr>Palatino</vt:lpstr>
      <vt:lpstr>Times New Roman</vt:lpstr>
      <vt:lpstr>Verdana</vt:lpstr>
      <vt:lpstr>Wingdings</vt:lpstr>
      <vt:lpstr>Deep Blue - Template</vt:lpstr>
      <vt:lpstr>Office Theme</vt:lpstr>
      <vt:lpstr>1_Office Theme</vt:lpstr>
      <vt:lpstr>Umass Lowell</vt:lpstr>
      <vt:lpstr>Before we begin</vt:lpstr>
      <vt:lpstr>IMPORTANT REMINDER</vt:lpstr>
      <vt:lpstr>Thank you for serving</vt:lpstr>
      <vt:lpstr>Professionalism in the process</vt:lpstr>
      <vt:lpstr>RECENT Updates</vt:lpstr>
      <vt:lpstr>Important dates</vt:lpstr>
      <vt:lpstr>Membership voting</vt:lpstr>
      <vt:lpstr>committee Practices</vt:lpstr>
      <vt:lpstr>CRITERIA FOR EVALUATION</vt:lpstr>
      <vt:lpstr>Criteria for promotion to associate teaching/clinical professor</vt:lpstr>
      <vt:lpstr>Criteria for Promotion to  Full TEACHING/CLINICAL Professor</vt:lpstr>
      <vt:lpstr>Criteria for tenure and promotion  to associate professor </vt:lpstr>
      <vt:lpstr>Criteria for Promotion to Full Professor</vt:lpstr>
      <vt:lpstr>Voting SPECIFICATIONS  </vt:lpstr>
      <vt:lpstr>GUIDANCE FOR NEGATIVE AND NON-UNANIMOUS VOTES</vt:lpstr>
      <vt:lpstr>Sample ballots</vt:lpstr>
      <vt:lpstr>Promotion to associate</vt:lpstr>
      <vt:lpstr>Recommended Personnel Committee Protocol*</vt:lpstr>
      <vt:lpstr>Recognizing implicit bias</vt:lpstr>
      <vt:lpstr>Effects of implicit bias</vt:lpstr>
      <vt:lpstr>Bias proliferates when …</vt:lpstr>
      <vt:lpstr>Act together to promote equity</vt:lpstr>
      <vt:lpstr>Recommended Process  for Personnel Committees</vt:lpstr>
      <vt:lpstr>I. Before the meeting→ PREPARATION</vt:lpstr>
      <vt:lpstr>during he meeting</vt:lpstr>
      <vt:lpstr>Why one word?</vt:lpstr>
      <vt:lpstr>Decision 2</vt:lpstr>
      <vt:lpstr>Step 3: Repeat steps 1 and 2 for each remaining criterion   Repeat the cycle of one-word appraisals and substantive discussion of evidence for all applicable criteria prior to moving to a vote.  Remember: start with someone new/change the order of input so that the same voices are not always first.</vt:lpstr>
      <vt:lpstr>decision</vt:lpstr>
      <vt:lpstr>After 3</vt:lpstr>
      <vt:lpstr>review</vt:lpstr>
      <vt:lpstr>COMMITTEE LETTER PRE-SUBMISSION CHECK</vt:lpstr>
      <vt:lpstr>Chair/Dean Review OF COMMITTEE LETTERS</vt:lpstr>
      <vt:lpstr>TECHNOLOGY UPDATES</vt:lpstr>
      <vt:lpstr>UNIVERSITY RANK AND TENURE committee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Umass Lowell</dc:title>
  <dc:creator>Haines, Paula</dc:creator>
  <cp:lastModifiedBy>Coury, Daniel M</cp:lastModifiedBy>
  <cp:revision>2</cp:revision>
  <cp:lastPrinted>2019-11-14T16:46:41Z</cp:lastPrinted>
  <dcterms:created xsi:type="dcterms:W3CDTF">2019-09-23T16:25:06Z</dcterms:created>
  <dcterms:modified xsi:type="dcterms:W3CDTF">2026-09-28T13:26:50Z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0x0101007C5510677650D24AAB8FBDE975516092</vt:lpwstr>
  </property>
  <property fmtid="{D5CDD505-2E9C-101B-9397-08002B2CF9AE}" pid="3" name="MediaServiceImageTags">
    <vt:lpwstr/>
  </property>
</Properties>
</file>