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57" r:id="rId4"/>
    <p:sldId id="270" r:id="rId5"/>
    <p:sldId id="258" r:id="rId6"/>
    <p:sldId id="259" r:id="rId7"/>
    <p:sldId id="260" r:id="rId8"/>
    <p:sldId id="261" r:id="rId9"/>
    <p:sldId id="262" r:id="rId10"/>
    <p:sldId id="265" r:id="rId11"/>
    <p:sldId id="263" r:id="rId12"/>
    <p:sldId id="264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FC45D-A517-44CB-89FE-468D9CD436AA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68951-8F64-4FDA-B48C-090473548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15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F6C50-9823-49B0-B2ED-E0EA3A591A28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5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019D9-5270-4FE9-9667-379F5BDD7312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1CB0F-84D9-435B-95D0-90D0089E630C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8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AEB5-A70C-4ADC-A0DE-00A6D47B76CF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4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84E98-D4EB-443D-A201-E03BDA6EEE5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4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B5-687C-4696-91D5-C414E3B111C2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43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7C97C-88E7-4368-A8AD-2B3A19B64038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35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9BF23-5A3C-4E19-B032-CA433E9BC051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5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B6A0-7D7D-4691-BAB4-6046514C88C0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2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551EE-9CDD-4E77-AC67-9966D1C58A57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1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DAC6-64A3-4703-B8F1-A8BA78AB40F3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47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9E88E-0EA8-4B95-B72E-EBFDDF6FA472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D76EE-A9AD-4076-9104-860B2C440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80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sotl.or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Information Literacy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Government and Educational Websites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17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use information from Government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Government websites often post statistics or other pieces of empirical information</a:t>
            </a:r>
          </a:p>
          <a:p>
            <a:r>
              <a:rPr lang="en-US" dirty="0"/>
              <a:t>T</a:t>
            </a:r>
            <a:r>
              <a:rPr lang="en-US" dirty="0" smtClean="0"/>
              <a:t>o use this information in a paper or proposal you should use the original source</a:t>
            </a:r>
          </a:p>
          <a:p>
            <a:r>
              <a:rPr lang="en-US" dirty="0" smtClean="0"/>
              <a:t>Government websites usually have links to published (online) reports or studies that are the basis for the webpage statements</a:t>
            </a:r>
          </a:p>
          <a:p>
            <a:r>
              <a:rPr lang="en-US" dirty="0" smtClean="0"/>
              <a:t>You should read and cite the reports or studies, don’t just cite a statistic from the webpage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64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Educational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Educational websites are supported by organizations with a strong focus on education, such as national organizations, research institutes, museums, universities and departments</a:t>
            </a:r>
          </a:p>
          <a:p>
            <a:r>
              <a:rPr lang="en-US" dirty="0" smtClean="0"/>
              <a:t>These websites most often have affixes of .</a:t>
            </a:r>
            <a:r>
              <a:rPr lang="en-US" dirty="0" err="1" smtClean="0"/>
              <a:t>edu</a:t>
            </a:r>
            <a:r>
              <a:rPr lang="en-US" dirty="0" smtClean="0"/>
              <a:t> or .org and sometimes .com</a:t>
            </a:r>
          </a:p>
          <a:p>
            <a:r>
              <a:rPr lang="en-US" dirty="0" smtClean="0"/>
              <a:t>They can be a great source of basic information if you are beginning a research topic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49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Educational Websites-some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American Psychological Association</a:t>
            </a:r>
          </a:p>
          <a:p>
            <a:pPr lvl="1"/>
            <a:r>
              <a:rPr lang="en-US" dirty="0" smtClean="0"/>
              <a:t>APA.org; information for students, scholars and practitioners, research and practical information</a:t>
            </a:r>
          </a:p>
          <a:p>
            <a:r>
              <a:rPr lang="en-US" dirty="0" smtClean="0"/>
              <a:t>The American Psychological Society</a:t>
            </a:r>
          </a:p>
          <a:p>
            <a:pPr lvl="1"/>
            <a:r>
              <a:rPr lang="en-US" dirty="0" smtClean="0"/>
              <a:t>Psychologicalscience.org; psychology information for researchers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32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Educational Websites-some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Chronicle of Higher Education</a:t>
            </a:r>
          </a:p>
          <a:p>
            <a:pPr lvl="1"/>
            <a:r>
              <a:rPr lang="en-US" dirty="0" smtClean="0"/>
              <a:t>Chronicle.com; Information about higher education issues, job listings in higher education</a:t>
            </a:r>
          </a:p>
          <a:p>
            <a:r>
              <a:rPr lang="en-US" dirty="0" smtClean="0"/>
              <a:t>International Society for Teaching and Learning</a:t>
            </a:r>
          </a:p>
          <a:p>
            <a:pPr lvl="1"/>
            <a:r>
              <a:rPr lang="en-US" dirty="0">
                <a:hlinkClick r:id="rId2"/>
              </a:rPr>
              <a:t>http://www.issotl.org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; especially good for students interested in the learning and teaching process</a:t>
            </a:r>
          </a:p>
          <a:p>
            <a:r>
              <a:rPr lang="en-US" dirty="0" err="1" smtClean="0"/>
              <a:t>Javits</a:t>
            </a:r>
            <a:r>
              <a:rPr lang="en-US" dirty="0" smtClean="0"/>
              <a:t> Fellowships Program</a:t>
            </a:r>
          </a:p>
          <a:p>
            <a:pPr lvl="1"/>
            <a:r>
              <a:rPr lang="en-US" dirty="0"/>
              <a:t>http://</a:t>
            </a:r>
            <a:r>
              <a:rPr lang="en-US" dirty="0" smtClean="0"/>
              <a:t>www2.ed.gov/programs/jacobjavits/index.html; Program for educational fellowships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38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use information from Educational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Educational websites often may post information on their webpages, such as rates of a disorder, or a recent study finding</a:t>
            </a:r>
          </a:p>
          <a:p>
            <a:r>
              <a:rPr lang="en-US" dirty="0" smtClean="0"/>
              <a:t>To use this information in a paper or proposal you should use the original source</a:t>
            </a:r>
          </a:p>
          <a:p>
            <a:r>
              <a:rPr lang="en-US" dirty="0" smtClean="0"/>
              <a:t>Educational websites usually have links to published (online) reports or they give the reference for the studies that are the basis for the webpage statements</a:t>
            </a:r>
          </a:p>
          <a:p>
            <a:r>
              <a:rPr lang="en-US" dirty="0" smtClean="0"/>
              <a:t>You should read and cite the original reports or studies, don’t just cite a statistic from the webpage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93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tutorial presented some information about Government and Educational Websites</a:t>
            </a:r>
          </a:p>
          <a:p>
            <a:r>
              <a:rPr lang="en-US" dirty="0" smtClean="0"/>
              <a:t>It noted the type of information you may find on these websites, and gave examples of specific websites</a:t>
            </a:r>
          </a:p>
          <a:p>
            <a:r>
              <a:rPr lang="en-US" dirty="0" smtClean="0"/>
              <a:t>It noted how you should use and cite information from </a:t>
            </a:r>
            <a:r>
              <a:rPr lang="en-US" smtClean="0"/>
              <a:t>these websites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27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1) State goals of this tutorial</a:t>
            </a:r>
          </a:p>
          <a:p>
            <a:r>
              <a:rPr lang="en-US" dirty="0" smtClean="0"/>
              <a:t>2) Describe government websites of relevance</a:t>
            </a:r>
          </a:p>
          <a:p>
            <a:r>
              <a:rPr lang="en-US" dirty="0" smtClean="0"/>
              <a:t>3) Give examples of government websites</a:t>
            </a:r>
          </a:p>
          <a:p>
            <a:r>
              <a:rPr lang="en-US" dirty="0" smtClean="0"/>
              <a:t>4) Describe how to properly use government websites</a:t>
            </a:r>
          </a:p>
          <a:p>
            <a:r>
              <a:rPr lang="en-US" dirty="0" smtClean="0"/>
              <a:t>5) Describe and give examples of educational websites</a:t>
            </a:r>
          </a:p>
          <a:p>
            <a:r>
              <a:rPr lang="en-US" dirty="0" smtClean="0"/>
              <a:t>6) Describe how to properly use educational websites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1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introduce you to government and educational websites that you may find useful as resources</a:t>
            </a:r>
          </a:p>
          <a:p>
            <a:r>
              <a:rPr lang="en-US" dirty="0" smtClean="0"/>
              <a:t>To give you pointers on how best to use those websites</a:t>
            </a:r>
          </a:p>
          <a:p>
            <a:r>
              <a:rPr lang="en-US" dirty="0" smtClean="0"/>
              <a:t>To explain some things you should be aware of when using those websites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96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end of this tutorial you should be able to</a:t>
            </a:r>
          </a:p>
          <a:p>
            <a:pPr lvl="1"/>
            <a:r>
              <a:rPr lang="en-US" dirty="0" smtClean="0"/>
              <a:t>Find government and educational websites that could be useful for your work</a:t>
            </a:r>
          </a:p>
          <a:p>
            <a:pPr lvl="1"/>
            <a:r>
              <a:rPr lang="en-US" dirty="0" smtClean="0"/>
              <a:t>Properly evaluate and make use of the information on </a:t>
            </a:r>
            <a:r>
              <a:rPr lang="en-US" smtClean="0"/>
              <a:t>those websites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10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There are many federal government agencies that archive and conduct basic and applied research</a:t>
            </a:r>
          </a:p>
          <a:p>
            <a:r>
              <a:rPr lang="en-US" dirty="0" smtClean="0"/>
              <a:t>This research is often unique, since it may provide national data of use to psychologists, such as demographic information and information about rates of specific problems and disorders</a:t>
            </a:r>
          </a:p>
          <a:p>
            <a:r>
              <a:rPr lang="en-US" dirty="0" smtClean="0"/>
              <a:t>This type of data is often crucial background information for a research paper or proposal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24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was once the case that government data could be hard to obtain, or existed in somewhat obscure pamphlets or publications</a:t>
            </a:r>
          </a:p>
          <a:p>
            <a:r>
              <a:rPr lang="en-US" dirty="0" smtClean="0"/>
              <a:t>However, such data is now very easy to obtain through government websites</a:t>
            </a:r>
          </a:p>
          <a:p>
            <a:r>
              <a:rPr lang="en-US" dirty="0" smtClean="0"/>
              <a:t>It is still necessary to read the studies or reports available through the websites, and to properly cite them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83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I know it’s a government website?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organizations have names such as “National Alliance for the Mentally Ill” or “American Family Association”</a:t>
            </a:r>
          </a:p>
          <a:p>
            <a:r>
              <a:rPr lang="en-US" dirty="0" smtClean="0"/>
              <a:t>These are not government sponsored websites, they are private organizations</a:t>
            </a:r>
          </a:p>
          <a:p>
            <a:r>
              <a:rPr lang="en-US" dirty="0" smtClean="0"/>
              <a:t>An easy way to tell if you are looking at a U.S. government sponsored website, is that all such websites end with the affix:  .</a:t>
            </a:r>
            <a:r>
              <a:rPr lang="en-US" dirty="0" err="1" smtClean="0"/>
              <a:t>gov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25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Government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United States Department of Education</a:t>
            </a:r>
          </a:p>
          <a:p>
            <a:pPr lvl="1"/>
            <a:r>
              <a:rPr lang="en-US" dirty="0"/>
              <a:t>http://www.ed.gov/</a:t>
            </a:r>
          </a:p>
          <a:p>
            <a:r>
              <a:rPr lang="en-US" dirty="0" smtClean="0"/>
              <a:t>National Institute of Health</a:t>
            </a:r>
          </a:p>
          <a:p>
            <a:pPr lvl="1"/>
            <a:r>
              <a:rPr lang="en-US" dirty="0" smtClean="0"/>
              <a:t>NIH.gov; A good source of basic health statistics</a:t>
            </a:r>
          </a:p>
          <a:p>
            <a:r>
              <a:rPr lang="en-US" dirty="0" smtClean="0"/>
              <a:t>National Institute of Mental Health</a:t>
            </a:r>
          </a:p>
          <a:p>
            <a:pPr lvl="1"/>
            <a:r>
              <a:rPr lang="en-US" dirty="0" smtClean="0"/>
              <a:t>NIMH.gov; a good source of basic statistics about mental health, and also recent studies on risks and treatments for mental health issues</a:t>
            </a:r>
          </a:p>
          <a:p>
            <a:r>
              <a:rPr lang="en-US" dirty="0" smtClean="0"/>
              <a:t>Centers for Disease Control and Prevention</a:t>
            </a:r>
          </a:p>
          <a:p>
            <a:pPr lvl="1"/>
            <a:r>
              <a:rPr lang="en-US" dirty="0" smtClean="0"/>
              <a:t>Cdc.gov; A good source of tracking information on diseases (including mental health issues)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41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Government Websites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National Center for Health Statistics</a:t>
            </a:r>
          </a:p>
          <a:p>
            <a:pPr lvl="1"/>
            <a:r>
              <a:rPr lang="en-US" dirty="0" smtClean="0"/>
              <a:t>NCHS.gov; where to find things like birth, death and marriage rates</a:t>
            </a:r>
          </a:p>
          <a:p>
            <a:r>
              <a:rPr lang="en-US" dirty="0" smtClean="0"/>
              <a:t>United States Census</a:t>
            </a:r>
          </a:p>
          <a:p>
            <a:pPr lvl="1"/>
            <a:r>
              <a:rPr lang="en-US" dirty="0" smtClean="0"/>
              <a:t>Census.gov; archived and current census data, including economic and labor information</a:t>
            </a:r>
          </a:p>
          <a:p>
            <a:r>
              <a:rPr lang="en-US" dirty="0" smtClean="0"/>
              <a:t>Office of Juvenile Justice and Delinquency Prevention</a:t>
            </a:r>
          </a:p>
          <a:p>
            <a:pPr lvl="1"/>
            <a:r>
              <a:rPr lang="en-US" dirty="0" smtClean="0"/>
              <a:t>OJJDP.gov; statistics on adolescent incarceration, treatment and risk factors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D76EE-A9AD-4076-9104-860B2C440C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33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F796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1054</Words>
  <Application>Microsoft Office PowerPoint</Application>
  <PresentationFormat>On-screen Show (4:3)</PresentationFormat>
  <Paragraphs>107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Information Literacy</vt:lpstr>
      <vt:lpstr>Steps in this tutorial</vt:lpstr>
      <vt:lpstr>Goal</vt:lpstr>
      <vt:lpstr>Objectives</vt:lpstr>
      <vt:lpstr>Government Websites</vt:lpstr>
      <vt:lpstr>Government Websites</vt:lpstr>
      <vt:lpstr>How do I know it’s a government website?</vt:lpstr>
      <vt:lpstr>Examples of Government Websites</vt:lpstr>
      <vt:lpstr>More Government Websites</vt:lpstr>
      <vt:lpstr>How to use information from Government Websites</vt:lpstr>
      <vt:lpstr>Educational Websites</vt:lpstr>
      <vt:lpstr>Educational Websites-some examples</vt:lpstr>
      <vt:lpstr>Educational Websites-some examples</vt:lpstr>
      <vt:lpstr>How to use information from Educational Websites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Literacy</dc:title>
  <dc:creator>Frye, Alice A</dc:creator>
  <cp:lastModifiedBy>Mary</cp:lastModifiedBy>
  <cp:revision>17</cp:revision>
  <dcterms:created xsi:type="dcterms:W3CDTF">2012-08-24T15:40:06Z</dcterms:created>
  <dcterms:modified xsi:type="dcterms:W3CDTF">2013-09-21T19:45:24Z</dcterms:modified>
</cp:coreProperties>
</file>