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66" r:id="rId3"/>
    <p:sldId id="267" r:id="rId4"/>
    <p:sldId id="268" r:id="rId5"/>
    <p:sldId id="270" r:id="rId6"/>
    <p:sldId id="334" r:id="rId7"/>
    <p:sldId id="269" r:id="rId8"/>
    <p:sldId id="320" r:id="rId9"/>
    <p:sldId id="298" r:id="rId10"/>
    <p:sldId id="317" r:id="rId11"/>
    <p:sldId id="318" r:id="rId12"/>
    <p:sldId id="319" r:id="rId13"/>
    <p:sldId id="336" r:id="rId14"/>
    <p:sldId id="337" r:id="rId15"/>
    <p:sldId id="338" r:id="rId16"/>
    <p:sldId id="341" r:id="rId17"/>
    <p:sldId id="342" r:id="rId18"/>
    <p:sldId id="343" r:id="rId19"/>
    <p:sldId id="344" r:id="rId20"/>
    <p:sldId id="345" r:id="rId21"/>
    <p:sldId id="346" r:id="rId22"/>
    <p:sldId id="347" r:id="rId23"/>
    <p:sldId id="350" r:id="rId24"/>
    <p:sldId id="351" r:id="rId25"/>
    <p:sldId id="353" r:id="rId26"/>
    <p:sldId id="355" r:id="rId27"/>
    <p:sldId id="356" r:id="rId28"/>
    <p:sldId id="354" r:id="rId29"/>
    <p:sldId id="26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22542-D377-41EE-830E-11BD1B4EE27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94C37-2D9D-4711-BC68-07FD37E80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94C37-2D9D-4711-BC68-07FD37E807C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93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94C37-2D9D-4711-BC68-07FD37E807C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93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5E12F-DA5A-4A62-AABE-BC09FA3D18BD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CAA5-F379-4F58-9321-6AB62753B9F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43438-562A-4914-9116-7C17828EF498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7017-C718-44D2-9C5E-91D6BA711A5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4BA4-4607-475E-8BC7-468C033E315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F06D-53F3-43BF-83F1-D1847D50B27A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815A-7CD0-4090-B43C-2F55CBA3236F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FCB-8C67-4EBA-BBA5-7E036D26A6C9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C78C-E856-40EC-86DA-331E2ED62BD6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9E2A-A155-46E0-9C35-F57AB38E35DB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EAEA0-6E35-4285-9351-2C60B65DDADB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735BC-ABFE-4490-BCC8-8270F42DBF0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DPYkcu2ok2g" TargetMode="External"/><Relationship Id="rId2" Type="http://schemas.openxmlformats.org/officeDocument/2006/relationships/hyperlink" Target="http://www4.uwm.edu/libraries/courses/eric/index.cf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QfzYEugMewk" TargetMode="External"/><Relationship Id="rId2" Type="http://schemas.openxmlformats.org/officeDocument/2006/relationships/hyperlink" Target="http://www.hou.devry.edu/PDFs/htdb_Medline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about.jstor.org/sites/default/files/JSTORHow-toPoster.pdf" TargetMode="External"/><Relationship Id="rId2" Type="http://schemas.openxmlformats.org/officeDocument/2006/relationships/hyperlink" Target="http://about.jstor.org/support-training/help/how-search-jstor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ERIC, Medline and JSTOR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get to ERIC?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Here you can browse by subject area.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/>
              <a:t>on </a:t>
            </a:r>
            <a:r>
              <a:rPr lang="en-US" dirty="0" smtClean="0"/>
              <a:t>“Education.”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page has links to the relevant databases in </a:t>
            </a:r>
            <a:r>
              <a:rPr lang="en-US" dirty="0" smtClean="0"/>
              <a:t>education.  </a:t>
            </a:r>
          </a:p>
          <a:p>
            <a:r>
              <a:rPr lang="en-US" dirty="0" smtClean="0"/>
              <a:t>Click on ERIC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53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ERIC?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Here is another way get to ERIC:</a:t>
            </a:r>
          </a:p>
          <a:p>
            <a:pPr marL="514350" indent="-514350">
              <a:buAutoNum type="arabicPeriod"/>
            </a:pPr>
            <a:r>
              <a:rPr lang="en-US" dirty="0" smtClean="0"/>
              <a:t>Go to </a:t>
            </a:r>
            <a:r>
              <a:rPr lang="en-US" dirty="0"/>
              <a:t>http://libguides.uml.edu/content.php?pid=1153&amp;sid=6497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This is a research guide developed especially as an education resource to help UML students find journal articles in education. </a:t>
            </a:r>
            <a:endParaRPr lang="en-US" dirty="0"/>
          </a:p>
          <a:p>
            <a:pPr marL="914400" lvl="1" indent="-514350"/>
            <a:r>
              <a:rPr lang="en-US" dirty="0" smtClean="0"/>
              <a:t>You can also access this page by clicking on “Research Guides” from the UML library home page and then clicking “Education Resources” and the “Articles” tab.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07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You will see that there are two sections for database searches.</a:t>
            </a:r>
          </a:p>
          <a:p>
            <a:r>
              <a:rPr lang="en-US" dirty="0" smtClean="0"/>
              <a:t>The second one is called “Quick Search” and states that </a:t>
            </a:r>
            <a:r>
              <a:rPr lang="en-US" dirty="0"/>
              <a:t>you can, </a:t>
            </a:r>
            <a:r>
              <a:rPr lang="en-US" dirty="0" smtClean="0"/>
              <a:t>“Search </a:t>
            </a:r>
            <a:r>
              <a:rPr lang="en-US" dirty="0"/>
              <a:t>ERIC &amp; Education Research Complete together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You will see that a search field appears right on the page for you to type in a simple search term, and it will bring you right to ERIC.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31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 on ERIC…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www4.uwm.edu/libraries/courses/eric/index.cfm</a:t>
            </a:r>
            <a:endParaRPr lang="en-US" dirty="0" smtClean="0"/>
          </a:p>
          <a:p>
            <a:pPr lvl="1"/>
            <a:r>
              <a:rPr lang="en-US" dirty="0" smtClean="0"/>
              <a:t>(this is a tutorial on how to use ERIC)</a:t>
            </a:r>
          </a:p>
          <a:p>
            <a:pPr marL="5715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www.youtube.com/watch?v=DPYkcu2ok2g</a:t>
            </a:r>
            <a:endParaRPr lang="en-US" dirty="0" smtClean="0"/>
          </a:p>
          <a:p>
            <a:pPr marL="914400" lvl="1" indent="-457200"/>
            <a:r>
              <a:rPr lang="en-US" dirty="0" smtClean="0"/>
              <a:t>(this is a video on how to use the Thesaurus in ERIC)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47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Medline?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 MEDLINE is </a:t>
            </a:r>
            <a:r>
              <a:rPr lang="en-US" dirty="0" smtClean="0"/>
              <a:t>a </a:t>
            </a:r>
            <a:r>
              <a:rPr lang="en-US" dirty="0"/>
              <a:t>database that allows you to search for scholarly publications </a:t>
            </a:r>
            <a:r>
              <a:rPr lang="en-US" dirty="0" smtClean="0"/>
              <a:t>in </a:t>
            </a:r>
            <a:r>
              <a:rPr lang="en-US" dirty="0"/>
              <a:t>the disciplines of medicine, surgery, dentistry, </a:t>
            </a:r>
            <a:r>
              <a:rPr lang="en-US" dirty="0" smtClean="0"/>
              <a:t>nursing, and </a:t>
            </a:r>
            <a:r>
              <a:rPr lang="en-US" dirty="0"/>
              <a:t>allied </a:t>
            </a:r>
            <a:r>
              <a:rPr lang="en-US" dirty="0" smtClean="0"/>
              <a:t>health, including:</a:t>
            </a:r>
          </a:p>
          <a:p>
            <a:pPr lvl="1"/>
            <a:r>
              <a:rPr lang="en-US" dirty="0" smtClean="0"/>
              <a:t>Books</a:t>
            </a:r>
            <a:endParaRPr lang="en-US" dirty="0"/>
          </a:p>
          <a:p>
            <a:pPr lvl="1"/>
            <a:r>
              <a:rPr lang="en-US" dirty="0"/>
              <a:t>Journal articles</a:t>
            </a:r>
          </a:p>
          <a:p>
            <a:pPr lvl="1"/>
            <a:r>
              <a:rPr lang="en-US" dirty="0"/>
              <a:t>Dissertations</a:t>
            </a:r>
          </a:p>
          <a:p>
            <a:pPr lvl="1"/>
            <a:r>
              <a:rPr lang="en-US" dirty="0"/>
              <a:t>Book </a:t>
            </a:r>
            <a:r>
              <a:rPr lang="en-US" dirty="0" smtClean="0"/>
              <a:t>reviews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53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would I use Medline?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 a psychology student, you might use Medline (in addition to </a:t>
            </a:r>
            <a:r>
              <a:rPr lang="en-US" dirty="0" err="1" smtClean="0"/>
              <a:t>PsycInfo</a:t>
            </a:r>
            <a:r>
              <a:rPr lang="en-US" dirty="0" smtClean="0"/>
              <a:t>) because many researchers in medical disciplines publish about topics that overlap with psychology, and various subareas, like neuropsychology.   For example,</a:t>
            </a:r>
          </a:p>
          <a:p>
            <a:pPr lvl="1"/>
            <a:r>
              <a:rPr lang="en-US" dirty="0" smtClean="0"/>
              <a:t>Drug treatments</a:t>
            </a:r>
          </a:p>
          <a:p>
            <a:pPr lvl="1"/>
            <a:r>
              <a:rPr lang="en-US" dirty="0" smtClean="0"/>
              <a:t>Sexual health</a:t>
            </a:r>
          </a:p>
          <a:p>
            <a:pPr lvl="1"/>
            <a:r>
              <a:rPr lang="en-US" dirty="0" smtClean="0"/>
              <a:t>Food and nutrition</a:t>
            </a:r>
          </a:p>
          <a:p>
            <a:pPr lvl="1"/>
            <a:r>
              <a:rPr lang="en-US" dirty="0" smtClean="0"/>
              <a:t>The psychology of particular diseases (such as cancer or diabetes)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76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</a:t>
            </a:r>
            <a:r>
              <a:rPr lang="en-US" dirty="0"/>
              <a:t>Medline?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is one way to get to ERIC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Go to </a:t>
            </a:r>
            <a:r>
              <a:rPr lang="en-US" u="sng" dirty="0"/>
              <a:t>uml.edu</a:t>
            </a:r>
          </a:p>
          <a:p>
            <a:pPr marL="0" indent="0">
              <a:buNone/>
            </a:pPr>
            <a:r>
              <a:rPr lang="en-US" dirty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/>
              <a:t>3. Then click on “Databases” on the black, left side bar.  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71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get to </a:t>
            </a:r>
            <a:r>
              <a:rPr lang="en-US" dirty="0"/>
              <a:t>Medline?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Here you can browse by subject area.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/>
              <a:t>on </a:t>
            </a:r>
            <a:r>
              <a:rPr lang="en-US" dirty="0" smtClean="0"/>
              <a:t>“Health/Nursing.”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page has links to the relevant databases in </a:t>
            </a:r>
            <a:r>
              <a:rPr lang="en-US" dirty="0" smtClean="0"/>
              <a:t>these fields.  </a:t>
            </a:r>
          </a:p>
          <a:p>
            <a:r>
              <a:rPr lang="en-US" dirty="0" smtClean="0"/>
              <a:t>Click on Medline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54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</a:t>
            </a:r>
            <a:r>
              <a:rPr lang="en-US" dirty="0"/>
              <a:t>Medline?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Here is another way get to Medline:</a:t>
            </a:r>
          </a:p>
          <a:p>
            <a:pPr marL="514350" indent="-514350">
              <a:buAutoNum type="arabicPeriod"/>
            </a:pPr>
            <a:r>
              <a:rPr lang="en-US" dirty="0" smtClean="0"/>
              <a:t>Go to </a:t>
            </a:r>
            <a:r>
              <a:rPr lang="en-US" dirty="0"/>
              <a:t>http://libguides.uml.edu/content.php?pid=1033&amp;sid=172536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This is a research guide developed especially as an resource to help UML students find journal articles in health fields. </a:t>
            </a:r>
            <a:endParaRPr lang="en-US" dirty="0"/>
          </a:p>
          <a:p>
            <a:pPr marL="914400" lvl="1" indent="-514350"/>
            <a:r>
              <a:rPr lang="en-US" dirty="0" smtClean="0"/>
              <a:t>You can also access this page by clicking on “Research Guides” from the UML library home page and then clicking “Health” and the “Articles” tab.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10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 on Medline…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www.hou.devry.edu/PDFs/htdb_Medline.pdf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this </a:t>
            </a:r>
            <a:r>
              <a:rPr lang="en-US" dirty="0" smtClean="0"/>
              <a:t>is a tutorial on how to use Medline)</a:t>
            </a:r>
          </a:p>
          <a:p>
            <a:pPr marL="5715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www.youtube.com/watch?v=QfzYEugMewk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(this is a video on how to use the subject headings in Medline)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2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What are ERIC, Medline and JSTOR?  </a:t>
            </a:r>
          </a:p>
          <a:p>
            <a:r>
              <a:rPr lang="en-US" dirty="0" smtClean="0"/>
              <a:t>3) How are they different from </a:t>
            </a:r>
            <a:r>
              <a:rPr lang="en-US" dirty="0" err="1" smtClean="0"/>
              <a:t>google</a:t>
            </a:r>
            <a:r>
              <a:rPr lang="en-US" dirty="0" smtClean="0"/>
              <a:t>?</a:t>
            </a:r>
          </a:p>
          <a:p>
            <a:r>
              <a:rPr lang="en-US" dirty="0"/>
              <a:t>4</a:t>
            </a:r>
            <a:r>
              <a:rPr lang="en-US" dirty="0" smtClean="0"/>
              <a:t>) How to I access them online?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They look like </a:t>
            </a:r>
            <a:r>
              <a:rPr lang="en-US" dirty="0" err="1" smtClean="0"/>
              <a:t>PsycInfo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Once you “arrive” at the ERIC or Medline databases, you will see that they look very similar to </a:t>
            </a:r>
            <a:r>
              <a:rPr lang="en-US" dirty="0" err="1" smtClean="0"/>
              <a:t>PsycInfo</a:t>
            </a:r>
            <a:r>
              <a:rPr lang="en-US" dirty="0" smtClean="0"/>
              <a:t>, and function in the same ways.</a:t>
            </a:r>
          </a:p>
          <a:p>
            <a:r>
              <a:rPr lang="en-US" dirty="0" smtClean="0"/>
              <a:t>See the tutorial on </a:t>
            </a:r>
            <a:r>
              <a:rPr lang="en-US" dirty="0" err="1" smtClean="0"/>
              <a:t>PsycInfo</a:t>
            </a:r>
            <a:r>
              <a:rPr lang="en-US" dirty="0" smtClean="0"/>
              <a:t> for information on</a:t>
            </a:r>
          </a:p>
          <a:p>
            <a:pPr lvl="1"/>
            <a:r>
              <a:rPr lang="en-US" dirty="0" smtClean="0"/>
              <a:t>Boolean operators</a:t>
            </a:r>
          </a:p>
          <a:p>
            <a:pPr lvl="1"/>
            <a:r>
              <a:rPr lang="en-US" dirty="0" smtClean="0"/>
              <a:t>Using the thesaurus</a:t>
            </a:r>
          </a:p>
          <a:p>
            <a:pPr lvl="1"/>
            <a:r>
              <a:rPr lang="en-US" dirty="0" smtClean="0"/>
              <a:t>Basic Search</a:t>
            </a:r>
          </a:p>
          <a:p>
            <a:pPr lvl="1"/>
            <a:r>
              <a:rPr lang="en-US" dirty="0" smtClean="0"/>
              <a:t>Advanced Search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337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JSTOR?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JSTOR stands for “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  <a:r>
              <a:rPr lang="en-US" dirty="0" smtClean="0"/>
              <a:t>ournal </a:t>
            </a:r>
            <a:r>
              <a:rPr lang="en-US" dirty="0" smtClean="0">
                <a:solidFill>
                  <a:srgbClr val="FF0000"/>
                </a:solidFill>
              </a:rPr>
              <a:t>Stor</a:t>
            </a:r>
            <a:r>
              <a:rPr lang="en-US" dirty="0" smtClean="0"/>
              <a:t>age” and it is a database </a:t>
            </a:r>
            <a:r>
              <a:rPr lang="en-US" dirty="0"/>
              <a:t>that allows you to search for scholarly </a:t>
            </a:r>
            <a:r>
              <a:rPr lang="en-US" dirty="0" smtClean="0"/>
              <a:t>publications in many the arts and sciences, including the humanities, </a:t>
            </a:r>
            <a:r>
              <a:rPr lang="en-US" dirty="0"/>
              <a:t>including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Anthropology</a:t>
            </a:r>
          </a:p>
          <a:p>
            <a:pPr lvl="1"/>
            <a:r>
              <a:rPr lang="en-US" dirty="0" smtClean="0"/>
              <a:t>History</a:t>
            </a:r>
          </a:p>
          <a:p>
            <a:pPr lvl="1"/>
            <a:r>
              <a:rPr lang="en-US" dirty="0" smtClean="0"/>
              <a:t>Cultural studies</a:t>
            </a:r>
          </a:p>
          <a:p>
            <a:pPr lvl="1"/>
            <a:r>
              <a:rPr lang="en-US" dirty="0" smtClean="0"/>
              <a:t>Philosophy</a:t>
            </a:r>
          </a:p>
          <a:p>
            <a:pPr lvl="1"/>
            <a:r>
              <a:rPr lang="en-US" dirty="0" smtClean="0"/>
              <a:t>Political Science</a:t>
            </a:r>
          </a:p>
          <a:p>
            <a:r>
              <a:rPr lang="en-US" dirty="0" smtClean="0"/>
              <a:t>In JSTOR, you can find:</a:t>
            </a:r>
            <a:endParaRPr lang="en-US" dirty="0"/>
          </a:p>
          <a:p>
            <a:pPr lvl="1"/>
            <a:r>
              <a:rPr lang="en-US" dirty="0"/>
              <a:t>Books</a:t>
            </a:r>
          </a:p>
          <a:p>
            <a:pPr lvl="1"/>
            <a:r>
              <a:rPr lang="en-US" dirty="0"/>
              <a:t>Journal articles</a:t>
            </a:r>
          </a:p>
          <a:p>
            <a:pPr lvl="1"/>
            <a:r>
              <a:rPr lang="en-US" dirty="0"/>
              <a:t>Dissertations</a:t>
            </a:r>
          </a:p>
          <a:p>
            <a:pPr lvl="1"/>
            <a:r>
              <a:rPr lang="en-US" dirty="0"/>
              <a:t>Book </a:t>
            </a:r>
            <a:r>
              <a:rPr lang="en-US" dirty="0" smtClean="0"/>
              <a:t>reviews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264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would I use </a:t>
            </a:r>
            <a:r>
              <a:rPr lang="en-US" dirty="0"/>
              <a:t>JSTOR?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As a psychology student, you might use JSTOR (in addition to </a:t>
            </a:r>
            <a:r>
              <a:rPr lang="en-US" dirty="0" err="1" smtClean="0"/>
              <a:t>PsycInfo</a:t>
            </a:r>
            <a:r>
              <a:rPr lang="en-US" dirty="0" smtClean="0"/>
              <a:t>) because many researchers in the arts and sciences publish about topics that overlap with psychology, and various subareas, such as political psychology.   For example,</a:t>
            </a:r>
          </a:p>
          <a:p>
            <a:pPr lvl="1"/>
            <a:r>
              <a:rPr lang="en-US" dirty="0" smtClean="0"/>
              <a:t>Social identity</a:t>
            </a:r>
          </a:p>
          <a:p>
            <a:pPr lvl="1"/>
            <a:r>
              <a:rPr lang="en-US" dirty="0" smtClean="0"/>
              <a:t>Development</a:t>
            </a:r>
          </a:p>
          <a:p>
            <a:pPr lvl="1"/>
            <a:r>
              <a:rPr lang="en-US" dirty="0" smtClean="0"/>
              <a:t>Language</a:t>
            </a:r>
          </a:p>
          <a:p>
            <a:pPr lvl="1"/>
            <a:r>
              <a:rPr lang="en-US" dirty="0" smtClean="0"/>
              <a:t>Culture</a:t>
            </a:r>
          </a:p>
          <a:p>
            <a:pPr lvl="1"/>
            <a:r>
              <a:rPr lang="en-US" dirty="0" smtClean="0"/>
              <a:t>History of psychology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0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</a:t>
            </a:r>
            <a:r>
              <a:rPr lang="en-US" dirty="0"/>
              <a:t>JSTOR?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is one way to get to ERIC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Go to </a:t>
            </a:r>
            <a:r>
              <a:rPr lang="en-US" u="sng" dirty="0"/>
              <a:t>uml.edu</a:t>
            </a:r>
          </a:p>
          <a:p>
            <a:pPr marL="0" indent="0">
              <a:buNone/>
            </a:pPr>
            <a:r>
              <a:rPr lang="en-US" dirty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/>
              <a:t>3. Then click on “Databases” on the black, left side bar.  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657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get to </a:t>
            </a:r>
            <a:r>
              <a:rPr lang="en-US" dirty="0"/>
              <a:t>JSTOR?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Since JSTOR contains literature from so many disciplines, it is probably easiest to “</a:t>
            </a:r>
            <a:r>
              <a:rPr lang="en-US" dirty="0"/>
              <a:t>Find databases alphabetically by </a:t>
            </a:r>
            <a:r>
              <a:rPr lang="en-US" dirty="0" smtClean="0"/>
              <a:t>title”</a:t>
            </a:r>
          </a:p>
          <a:p>
            <a:pPr marL="0" indent="0">
              <a:buNone/>
            </a:pPr>
            <a:r>
              <a:rPr lang="en-US" dirty="0" smtClean="0"/>
              <a:t>4. Click </a:t>
            </a:r>
            <a:r>
              <a:rPr lang="en-US" dirty="0"/>
              <a:t>on </a:t>
            </a:r>
            <a:r>
              <a:rPr lang="en-US" dirty="0" smtClean="0"/>
              <a:t>“I-J-K.”</a:t>
            </a:r>
          </a:p>
          <a:p>
            <a:pPr marL="0" indent="0">
              <a:buNone/>
            </a:pPr>
            <a:r>
              <a:rPr lang="en-US" dirty="0" smtClean="0"/>
              <a:t>5. Scroll down to JSTOR and click on it.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83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JSTOR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Once you “arrive” at the JSTOR main page, you will see a search box.  Typing key words here will search ALL of JSTOR’s holdings, across disciplines.</a:t>
            </a:r>
          </a:p>
          <a:p>
            <a:r>
              <a:rPr lang="en-US" dirty="0" smtClean="0"/>
              <a:t>OR, you can begin searching by browsing the disciplines, that indicate how many journal titles JSTOR holds for each discipline.</a:t>
            </a:r>
          </a:p>
          <a:p>
            <a:pPr lvl="1"/>
            <a:r>
              <a:rPr lang="en-US" dirty="0" smtClean="0"/>
              <a:t>For example, if you click on “psychology” you will see the 18 journals in JSTOR related to psychology.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169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JSTOR- 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you click on the “Advanced Search” link underneath the search box, it will bring you to a page that has similar features as </a:t>
            </a:r>
            <a:r>
              <a:rPr lang="en-US" dirty="0" err="1" smtClean="0"/>
              <a:t>PsycInfo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See the </a:t>
            </a:r>
            <a:r>
              <a:rPr lang="en-US" dirty="0" err="1" smtClean="0"/>
              <a:t>PsycInfo</a:t>
            </a:r>
            <a:r>
              <a:rPr lang="en-US" dirty="0" smtClean="0"/>
              <a:t> tutorial for information about how to use Boolean operators, date ranges, etc.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81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JSTOR- 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 special feature of JSTOR’s Advanced Search is that you can select from the list of disciplines below by checking all that apply.</a:t>
            </a:r>
          </a:p>
          <a:p>
            <a:r>
              <a:rPr lang="en-US" dirty="0" smtClean="0"/>
              <a:t>For example, if I search “ethnic identity” AND “food,” I can select African American Studies, Anthropology, and Feminist &amp; Women’s Studies by clicking and placing a check mark next to each discipline, and I get 3,624 results.</a:t>
            </a:r>
            <a:endParaRPr lang="en-US" dirty="0"/>
          </a:p>
          <a:p>
            <a:r>
              <a:rPr lang="en-US" dirty="0" smtClean="0"/>
              <a:t> If I use those search terms without selecting any disciplines, JSTOR searches across ALL of them, and I get 16,232 results.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46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 on </a:t>
            </a:r>
            <a:r>
              <a:rPr lang="en-US" dirty="0"/>
              <a:t>JSTOR 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about.jstor.org/support-training/help/how-search-jstor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this </a:t>
            </a:r>
            <a:r>
              <a:rPr lang="en-US" dirty="0" smtClean="0"/>
              <a:t>is a tutorial on how to use JSTOR)</a:t>
            </a:r>
          </a:p>
          <a:p>
            <a:pPr marL="5715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about.jstor.org/sites/default/files/JSTORHow-toPoster.pdf</a:t>
            </a:r>
            <a:endParaRPr lang="en-US" dirty="0" smtClean="0"/>
          </a:p>
          <a:p>
            <a:pPr marL="57150" indent="0">
              <a:buNone/>
            </a:pPr>
            <a:r>
              <a:rPr lang="en-US" dirty="0" smtClean="0"/>
              <a:t>	(</a:t>
            </a:r>
            <a:r>
              <a:rPr lang="en-US" dirty="0"/>
              <a:t>this </a:t>
            </a:r>
            <a:r>
              <a:rPr lang="en-US" dirty="0" smtClean="0"/>
              <a:t>is a quick guide on how to use JSTOR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364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concludes this tutorial on how to use ERIC, Medline and </a:t>
            </a:r>
            <a:r>
              <a:rPr lang="en-US" dirty="0" err="1" smtClean="0"/>
              <a:t>PsycInfo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introduce you to ERIC, Medline and JSTOR.</a:t>
            </a:r>
          </a:p>
          <a:p>
            <a:pPr marL="457200" lvl="1" indent="0">
              <a:buNone/>
            </a:pP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Navigate the web to get to ERIC, Medline and JSTOR</a:t>
            </a:r>
          </a:p>
          <a:p>
            <a:pPr lvl="1"/>
            <a:r>
              <a:rPr lang="en-US" dirty="0" smtClean="0"/>
              <a:t>Use some important features in </a:t>
            </a:r>
            <a:r>
              <a:rPr lang="en-US" dirty="0"/>
              <a:t>a ERIC, Medline and JSTOR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are these databases different from Google?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google</a:t>
            </a:r>
            <a:r>
              <a:rPr lang="en-US" dirty="0" smtClean="0"/>
              <a:t> search will search the entire web for anything and everything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google.scholar</a:t>
            </a:r>
            <a:r>
              <a:rPr lang="en-US" dirty="0" smtClean="0"/>
              <a:t> search will search the entire web for scholarly articles in any and all disciplines</a:t>
            </a:r>
          </a:p>
          <a:p>
            <a:r>
              <a:rPr lang="en-US" dirty="0" smtClean="0"/>
              <a:t>Each of these databases will search only scholarly publications related to their intended fields or disciplines.</a:t>
            </a:r>
          </a:p>
          <a:p>
            <a:pPr lvl="1"/>
            <a:r>
              <a:rPr lang="en-US" dirty="0" smtClean="0"/>
              <a:t>ERIC: education</a:t>
            </a:r>
          </a:p>
          <a:p>
            <a:pPr lvl="1"/>
            <a:r>
              <a:rPr lang="en-US" dirty="0" smtClean="0"/>
              <a:t>Medline:  medical fields</a:t>
            </a:r>
          </a:p>
          <a:p>
            <a:pPr lvl="1"/>
            <a:r>
              <a:rPr lang="en-US" dirty="0" smtClean="0"/>
              <a:t>JSTOR: many disciplines, including the humanities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0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would I use ERIC, Medline or JSTOR?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Psychology came about as a discipline as a combination of several other disciplines, including education, philosophy, and biology. </a:t>
            </a:r>
          </a:p>
          <a:p>
            <a:r>
              <a:rPr lang="en-US" dirty="0" smtClean="0"/>
              <a:t>Further, psychology is incorporating more interdisciplinary perspectives into teaching and scholarship.</a:t>
            </a:r>
          </a:p>
          <a:p>
            <a:pPr lvl="1"/>
            <a:r>
              <a:rPr lang="en-US" dirty="0" smtClean="0"/>
              <a:t>For example, the Society for Teaching and Learning advocates </a:t>
            </a:r>
            <a:r>
              <a:rPr lang="en-US" dirty="0" err="1" smtClean="0"/>
              <a:t>transdisciplinarity</a:t>
            </a:r>
            <a:r>
              <a:rPr lang="en-US" dirty="0" smtClean="0"/>
              <a:t> as an important component of learning curriculum.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073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ERIC?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/>
              <a:t>Educational Resources Information Center (ERIC) is </a:t>
            </a:r>
            <a:r>
              <a:rPr lang="en-US" dirty="0" smtClean="0"/>
              <a:t>database </a:t>
            </a:r>
            <a:r>
              <a:rPr lang="en-US" dirty="0"/>
              <a:t>that allows you to search for scholarly </a:t>
            </a:r>
            <a:r>
              <a:rPr lang="en-US" dirty="0" smtClean="0"/>
              <a:t>publications in </a:t>
            </a:r>
            <a:r>
              <a:rPr lang="en-US" b="1" dirty="0" smtClean="0"/>
              <a:t>education</a:t>
            </a:r>
            <a:r>
              <a:rPr lang="en-US" dirty="0" smtClean="0"/>
              <a:t>, </a:t>
            </a:r>
            <a:r>
              <a:rPr lang="en-US" dirty="0"/>
              <a:t>including:</a:t>
            </a:r>
          </a:p>
          <a:p>
            <a:pPr lvl="1"/>
            <a:r>
              <a:rPr lang="en-US" dirty="0"/>
              <a:t>Books</a:t>
            </a:r>
          </a:p>
          <a:p>
            <a:pPr lvl="1"/>
            <a:r>
              <a:rPr lang="en-US" dirty="0"/>
              <a:t>Journal articles</a:t>
            </a:r>
          </a:p>
          <a:p>
            <a:pPr lvl="1"/>
            <a:r>
              <a:rPr lang="en-US" dirty="0"/>
              <a:t>Dissertations</a:t>
            </a:r>
          </a:p>
          <a:p>
            <a:pPr lvl="1"/>
            <a:r>
              <a:rPr lang="en-US" dirty="0"/>
              <a:t>Book </a:t>
            </a:r>
            <a:r>
              <a:rPr lang="en-US" dirty="0" smtClean="0"/>
              <a:t>reviews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would I use ERIC?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As a psychology student, you might use ERIC (in addition to </a:t>
            </a:r>
            <a:r>
              <a:rPr lang="en-US" dirty="0" err="1" smtClean="0"/>
              <a:t>PsycInfo</a:t>
            </a:r>
            <a:r>
              <a:rPr lang="en-US" dirty="0" smtClean="0"/>
              <a:t>) because many researchers in education publish about topics that overlap with psychology, and various subareas, like school psychology.   For example,</a:t>
            </a:r>
          </a:p>
          <a:p>
            <a:pPr lvl="1"/>
            <a:r>
              <a:rPr lang="en-US" dirty="0" smtClean="0"/>
              <a:t>Learning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ognition</a:t>
            </a:r>
          </a:p>
          <a:p>
            <a:pPr lvl="1"/>
            <a:r>
              <a:rPr lang="en-US" dirty="0" smtClean="0"/>
              <a:t>Development</a:t>
            </a:r>
          </a:p>
          <a:p>
            <a:pPr lvl="1"/>
            <a:r>
              <a:rPr lang="en-US" dirty="0" smtClean="0"/>
              <a:t>Technology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82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ERIC?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is one way to get to ERIC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Go to </a:t>
            </a:r>
            <a:r>
              <a:rPr lang="en-US" u="sng" dirty="0"/>
              <a:t>uml.edu</a:t>
            </a:r>
          </a:p>
          <a:p>
            <a:pPr marL="0" indent="0">
              <a:buNone/>
            </a:pPr>
            <a:r>
              <a:rPr lang="en-US" dirty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/>
              <a:t>3. Then click on “Databases” on the black, left side bar.  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2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2770</TotalTime>
  <Words>1894</Words>
  <Application>Microsoft Office PowerPoint</Application>
  <PresentationFormat>On-screen Show (4:3)</PresentationFormat>
  <Paragraphs>209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Databases</vt:lpstr>
      <vt:lpstr>Steps in this tutorial</vt:lpstr>
      <vt:lpstr>Goal</vt:lpstr>
      <vt:lpstr>Objectives</vt:lpstr>
      <vt:lpstr>How is are these databases different from Google?</vt:lpstr>
      <vt:lpstr>Why would I use ERIC, Medline or JSTOR?</vt:lpstr>
      <vt:lpstr>What is ERIC?</vt:lpstr>
      <vt:lpstr>Why would I use ERIC?</vt:lpstr>
      <vt:lpstr>How do I get to ERIC?</vt:lpstr>
      <vt:lpstr>How do I get to ERIC?</vt:lpstr>
      <vt:lpstr>How do I get to ERIC?</vt:lpstr>
      <vt:lpstr>ERIC</vt:lpstr>
      <vt:lpstr>For more information on ERIC…</vt:lpstr>
      <vt:lpstr>What is Medline?</vt:lpstr>
      <vt:lpstr>Why would I use Medline?</vt:lpstr>
      <vt:lpstr>How do I get to Medline?</vt:lpstr>
      <vt:lpstr>How do I get to Medline?</vt:lpstr>
      <vt:lpstr>How do I get to Medline?</vt:lpstr>
      <vt:lpstr>For more information on Medline…</vt:lpstr>
      <vt:lpstr>They look like PsycInfo!</vt:lpstr>
      <vt:lpstr>What is JSTOR?</vt:lpstr>
      <vt:lpstr>Why would I use JSTOR?</vt:lpstr>
      <vt:lpstr>How do I get to JSTOR?</vt:lpstr>
      <vt:lpstr>How do I get to JSTOR?</vt:lpstr>
      <vt:lpstr>JSTOR</vt:lpstr>
      <vt:lpstr>JSTOR- Advanced Search</vt:lpstr>
      <vt:lpstr>JSTOR- Advanced Search</vt:lpstr>
      <vt:lpstr>For more information on JSTOR …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92</cp:revision>
  <dcterms:created xsi:type="dcterms:W3CDTF">2012-05-15T19:26:11Z</dcterms:created>
  <dcterms:modified xsi:type="dcterms:W3CDTF">2013-09-21T19:43:27Z</dcterms:modified>
</cp:coreProperties>
</file>