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61838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F3"/>
    <a:srgbClr val="006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94674" autoAdjust="0"/>
  </p:normalViewPr>
  <p:slideViewPr>
    <p:cSldViewPr>
      <p:cViewPr varScale="1">
        <p:scale>
          <a:sx n="131" d="100"/>
          <a:sy n="131" d="100"/>
        </p:scale>
        <p:origin x="472" y="184"/>
      </p:cViewPr>
      <p:guideLst>
        <p:guide orient="horz" pos="2160"/>
        <p:guide pos="2880"/>
        <p:guide pos="3831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468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94BF1D3-5036-4D1A-A3B2-025E6980F662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8ADFC4BF-3D8E-45B9-B82B-E6BFDBB8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90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>
              <a:defRPr sz="1200"/>
            </a:lvl1pPr>
          </a:lstStyle>
          <a:p>
            <a:fld id="{FD852303-BCF1-4F7F-83D3-C9EE5BF074C9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698500"/>
            <a:ext cx="618807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4" rIns="93308" bIns="466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8" tIns="46654" rIns="93308" bIns="4665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r">
              <a:defRPr sz="1200"/>
            </a:lvl1pPr>
          </a:lstStyle>
          <a:p>
            <a:fld id="{7D1D0D58-25A6-4377-805A-97D57715A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2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119" y="2286000"/>
            <a:ext cx="71628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cap="all" baseline="0">
                <a:solidFill>
                  <a:srgbClr val="0068B3"/>
                </a:solidFill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19" y="5943600"/>
            <a:ext cx="490031" cy="59055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itle + Sub Titl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119" y="1981200"/>
            <a:ext cx="71628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119" y="3581400"/>
            <a:ext cx="7162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n-US" sz="2200" b="0" kern="1200" cap="all" baseline="0" dirty="0">
                <a:solidFill>
                  <a:srgbClr val="00C0F3"/>
                </a:solidFill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 Header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18319" y="3486912"/>
            <a:ext cx="1371600" cy="18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19" y="5943600"/>
            <a:ext cx="490031" cy="59055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8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Header + Sub Header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19" y="5943600"/>
            <a:ext cx="490031" cy="59055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F60988D-929E-44D9-88A2-7F58190E4E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6919" y="1752600"/>
            <a:ext cx="62484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C0F3"/>
              </a:buCl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>
                  <a:lumMod val="65000"/>
                </a:schemeClr>
              </a:buClr>
              <a:buSzPct val="65000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5096204F-6257-414C-A0D9-252F5529F5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14519" y="1143000"/>
            <a:ext cx="3200400" cy="533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kumimoji="0" lang="en-US" sz="2200" b="0" i="0" u="none" strike="noStrike" kern="1200" cap="all" spc="0" normalizeH="0" baseline="0" dirty="0" smtClean="0">
                <a:ln>
                  <a:noFill/>
                </a:ln>
                <a:solidFill>
                  <a:srgbClr val="00C0F3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B9861574-1295-4C59-9A15-38FC1455C3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14519" y="152400"/>
            <a:ext cx="3201194" cy="91440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2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</p:spTree>
    <p:extLst>
      <p:ext uri="{BB962C8B-B14F-4D97-AF65-F5344CB8AC3E}">
        <p14:creationId xmlns:p14="http://schemas.microsoft.com/office/powerpoint/2010/main" val="22458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Template - Header + Sub Header w/ content on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746919" y="1143000"/>
            <a:ext cx="106680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100" b="0" i="0" u="none" strike="noStrike" kern="1200" cap="all" spc="0" normalizeH="0" baseline="0" dirty="0" smtClean="0">
                <a:ln>
                  <a:noFill/>
                </a:ln>
                <a:solidFill>
                  <a:srgbClr val="00C0F3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6919" y="228600"/>
            <a:ext cx="10668000" cy="838200"/>
          </a:xfrm>
          <a:prstGeom prst="rect">
            <a:avLst/>
          </a:prstGeom>
        </p:spPr>
        <p:txBody>
          <a:bodyPr anchor="b"/>
          <a:lstStyle>
            <a:lvl1pPr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MAIN Header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46919" y="1752600"/>
            <a:ext cx="10668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C0F3"/>
              </a:buCl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>
                  <a:lumMod val="65000"/>
                </a:schemeClr>
              </a:buClr>
              <a:buSzPct val="65000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95119" y="1124712"/>
            <a:ext cx="1371600" cy="18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20" y="6096000"/>
            <a:ext cx="3547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4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Template w/ Header + Sub Header on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20" y="6096000"/>
            <a:ext cx="3547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D875B717-1786-403F-8150-BFA5166F63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14519" y="1143000"/>
            <a:ext cx="3200400" cy="5334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kumimoji="0" lang="en-US" sz="2200" b="0" i="0" u="none" strike="noStrike" kern="1200" cap="all" spc="0" normalizeH="0" baseline="0" dirty="0" smtClean="0">
                <a:ln>
                  <a:noFill/>
                </a:ln>
                <a:solidFill>
                  <a:srgbClr val="00C0F3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301F18E-099C-4551-B21E-64440635CB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14519" y="228600"/>
            <a:ext cx="3200400" cy="838200"/>
          </a:xfrm>
          <a:prstGeom prst="rect">
            <a:avLst/>
          </a:prstGeom>
        </p:spPr>
        <p:txBody>
          <a:bodyPr anchor="b"/>
          <a:lstStyle>
            <a:lvl1pPr algn="r"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MAIN Header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2107A9E-A4E5-4DB0-A83A-DC48D8A86D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6919" y="1752600"/>
            <a:ext cx="10668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C0F3"/>
              </a:buCl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>
                  <a:lumMod val="65000"/>
                </a:schemeClr>
              </a:buClr>
              <a:buSzPct val="65000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8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template w/ Header and content on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6919" y="228600"/>
            <a:ext cx="10668000" cy="838200"/>
          </a:xfrm>
          <a:prstGeom prst="rect">
            <a:avLst/>
          </a:prstGeom>
        </p:spPr>
        <p:txBody>
          <a:bodyPr anchor="b"/>
          <a:lstStyle>
            <a:lvl1pPr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MAIN Header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46919" y="1295400"/>
            <a:ext cx="10668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0070C0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C0F3"/>
              </a:buClr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Clr>
                <a:schemeClr val="bg1">
                  <a:lumMod val="65000"/>
                </a:schemeClr>
              </a:buClr>
              <a:buSzPct val="65000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20" y="6096000"/>
            <a:ext cx="354724" cy="4572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8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66319" y="1828800"/>
            <a:ext cx="3505201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n-US" sz="2200" b="0" kern="1200" cap="all" baseline="0" dirty="0">
                <a:solidFill>
                  <a:srgbClr val="00C0F3"/>
                </a:solidFill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 Header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-15081" y="1752600"/>
            <a:ext cx="3399632" cy="3429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65919" y="304800"/>
            <a:ext cx="5257800" cy="12954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6319" y="2438400"/>
            <a:ext cx="3505200" cy="2667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146" indent="0">
              <a:buFontTx/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294" indent="0">
              <a:buFontTx/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440" indent="0">
              <a:buFontTx/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586" indent="0">
              <a:buFontTx/>
              <a:buNone/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319" y="5943600"/>
            <a:ext cx="490031" cy="5905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5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template - Header + Sub Header and Two Content field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8092" y="990600"/>
            <a:ext cx="10945654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200" b="0" i="0" u="none" strike="noStrike" kern="1200" cap="all" spc="0" normalizeH="0" baseline="0" dirty="0" smtClean="0">
                <a:ln>
                  <a:noFill/>
                </a:ln>
                <a:solidFill>
                  <a:srgbClr val="00C0F3"/>
                </a:solidFill>
                <a:effectLst/>
                <a:uLnTx/>
                <a:uFillTx/>
                <a:latin typeface="Century Gothic" panose="020B0502020202020204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395119" y="972312"/>
            <a:ext cx="1371600" cy="18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8013" y="274638"/>
            <a:ext cx="10945812" cy="639762"/>
          </a:xfrm>
          <a:prstGeom prst="rect">
            <a:avLst/>
          </a:prstGeom>
        </p:spPr>
        <p:txBody>
          <a:bodyPr/>
          <a:lstStyle>
            <a:lvl1pPr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595313" y="1752600"/>
            <a:ext cx="5410200" cy="4572000"/>
          </a:xfrm>
          <a:prstGeom prst="rect">
            <a:avLst/>
          </a:prstGeom>
        </p:spPr>
        <p:txBody>
          <a:bodyPr wrap="square" lIns="91440" bIns="45720"/>
          <a:lstStyle>
            <a:lvl1pPr>
              <a:buClr>
                <a:srgbClr val="0068B3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B0F0"/>
              </a:buCl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6157119" y="1752600"/>
            <a:ext cx="5410200" cy="4572000"/>
          </a:xfrm>
          <a:prstGeom prst="rect">
            <a:avLst/>
          </a:prstGeom>
        </p:spPr>
        <p:txBody>
          <a:bodyPr/>
          <a:lstStyle>
            <a:lvl1pPr>
              <a:buClr>
                <a:srgbClr val="0068B3"/>
              </a:buCl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B0F0"/>
              </a:buCl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20" y="6096000"/>
            <a:ext cx="354724" cy="4572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5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template - Header and Two Content field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08013" y="274638"/>
            <a:ext cx="10945812" cy="639762"/>
          </a:xfrm>
          <a:prstGeom prst="rect">
            <a:avLst/>
          </a:prstGeom>
        </p:spPr>
        <p:txBody>
          <a:bodyPr/>
          <a:lstStyle>
            <a:lvl1pPr>
              <a:defRPr sz="2800" b="1" cap="all" baseline="0">
                <a:solidFill>
                  <a:srgbClr val="0068B3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595313" y="1143000"/>
            <a:ext cx="5410200" cy="5181600"/>
          </a:xfrm>
          <a:prstGeom prst="rect">
            <a:avLst/>
          </a:prstGeom>
        </p:spPr>
        <p:txBody>
          <a:bodyPr wrap="square" lIns="91440" bIns="45720"/>
          <a:lstStyle>
            <a:lvl1pPr>
              <a:buClr>
                <a:srgbClr val="0068B3"/>
              </a:buClr>
              <a:defRPr sz="26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B0F0"/>
              </a:buCl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6157119" y="1143000"/>
            <a:ext cx="5410200" cy="5181600"/>
          </a:xfrm>
          <a:prstGeom prst="rect">
            <a:avLst/>
          </a:prstGeom>
        </p:spPr>
        <p:txBody>
          <a:bodyPr/>
          <a:lstStyle>
            <a:lvl1pPr>
              <a:buClr>
                <a:srgbClr val="0068B3"/>
              </a:buCl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B0F0"/>
              </a:buCl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C0F3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43308" y="6400800"/>
            <a:ext cx="1546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i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420" y="6096000"/>
            <a:ext cx="354724" cy="457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47003" y="5901071"/>
            <a:ext cx="911300" cy="8206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880894" y="6356350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00C0F3"/>
                </a:solidFill>
              </a:defRPr>
            </a:lvl1pPr>
          </a:lstStyle>
          <a:p>
            <a:fld id="{0FA920F7-7227-4D6E-B7C6-AC05743CC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2" r:id="rId3"/>
    <p:sldLayoutId id="2147483677" r:id="rId4"/>
    <p:sldLayoutId id="2147483683" r:id="rId5"/>
    <p:sldLayoutId id="2147483680" r:id="rId6"/>
    <p:sldLayoutId id="2147483661" r:id="rId7"/>
    <p:sldLayoutId id="2147483666" r:id="rId8"/>
    <p:sldLayoutId id="2147483681" r:id="rId9"/>
  </p:sldLayoutIdLst>
  <p:hf hdr="0" ftr="0" dt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Umass</a:t>
            </a:r>
            <a:r>
              <a:rPr lang="en-US" dirty="0"/>
              <a:t> Lowell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University Relations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920F7-7227-4D6E-B7C6-AC05743CC8F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new-template-academic.potx" id="{14BD037D-5701-4367-9443-43F3FD159F7A}" vid="{1EA14F1B-88DC-43A8-B88C-A9EB44FA2E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5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Verdana</vt:lpstr>
      <vt:lpstr>Blank</vt:lpstr>
      <vt:lpstr>Umass Lowell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Umass Lowell</dc:title>
  <dc:creator>Lyon1, Stephanie</dc:creator>
  <cp:lastModifiedBy>Lyon1, Stephanie</cp:lastModifiedBy>
  <cp:revision>1</cp:revision>
  <cp:lastPrinted>2015-05-01T18:07:17Z</cp:lastPrinted>
  <dcterms:created xsi:type="dcterms:W3CDTF">2018-02-21T14:10:40Z</dcterms:created>
  <dcterms:modified xsi:type="dcterms:W3CDTF">2018-02-21T14:11:44Z</dcterms:modified>
</cp:coreProperties>
</file>