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5"/>
  </p:notesMasterIdLst>
  <p:handoutMasterIdLst>
    <p:handoutMasterId r:id="rId26"/>
  </p:handout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2" r:id="rId24"/>
  </p:sldIdLst>
  <p:sldSz cx="9144000" cy="6858000" type="screen4x3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57"/>
    <a:srgbClr val="003C9E"/>
    <a:srgbClr val="A7BFE7"/>
    <a:srgbClr val="BACDEC"/>
    <a:srgbClr val="C8D7F0"/>
    <a:srgbClr val="BED6FA"/>
    <a:srgbClr val="B9D4FF"/>
    <a:srgbClr val="003E8A"/>
    <a:srgbClr val="1581A7"/>
    <a:srgbClr val="24B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4" autoAdjust="0"/>
    <p:restoredTop sz="99283" autoAdjust="0"/>
  </p:normalViewPr>
  <p:slideViewPr>
    <p:cSldViewPr>
      <p:cViewPr>
        <p:scale>
          <a:sx n="98" d="100"/>
          <a:sy n="98" d="100"/>
        </p:scale>
        <p:origin x="-403" y="4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DFA23-2E58-4859-A5BC-246126C12C4B}" type="datetimeFigureOut">
              <a:rPr lang="en-US" smtClean="0"/>
              <a:pPr/>
              <a:t>2/10/2016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70782-1804-468C-8F06-B64BACA47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14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66787-A5C5-4A6E-B0B8-4A343AF81BB5}" type="datetimeFigureOut">
              <a:rPr lang="en-US" smtClean="0"/>
              <a:pPr/>
              <a:t>2/10/2016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3F3BB-132B-418B-8D02-CAC6A9422A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0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5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5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6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5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1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7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1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7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9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C7DF23-7836-4258-85AD-242C13204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DCDD3-947B-4552-8999-841149633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6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uml.edu/ideachallen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3"/>
            <a:ext cx="9144000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2016 DifferenceMaker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$35K Idea Challenge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8153400" cy="2209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Workshop 1: Identifying Problems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February 11,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2016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Makerspace, FA 102, North Campus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5:30-7:30p.m.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Guest Speaker Nancy Saucier, Director New Venture Development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295400"/>
            <a:ext cx="82296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Activity #1: Who has a Problem?</a:t>
            </a:r>
            <a:b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Define your Problem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 1 minute: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Introduce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yourself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State the problem you want to solve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Do you need additional teammates to help you solve your problem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lvl="2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Who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do you need? 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Persuade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potential team members to choose your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problem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Write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your problem on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poster paper and stand by it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DifferenceMakers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:  If you love it, choose it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76400"/>
            <a:ext cx="1938337" cy="1347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017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Still Haven’t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ound What Your Looking For?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Pick a team for tonight, but keep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searching for a team and additional teammates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sym typeface="Wingdings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Visit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TeamMaker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Team building platform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/>
                <a:hlinkClick r:id="rId2"/>
              </a:rPr>
              <a:t>www.uml.edu/ideachallenge</a:t>
            </a:r>
            <a:endParaRPr lang="en-US" sz="2400" dirty="0">
              <a:solidFill>
                <a:schemeClr val="accent1">
                  <a:lumMod val="75000"/>
                </a:schemeClr>
              </a:solidFill>
              <a:sym typeface="Wingdings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Click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sym typeface="Wingdings"/>
              </a:rPr>
              <a:t>TeamMaker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 link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View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the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lists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Log in with your student credentials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Input your information</a:t>
            </a:r>
            <a:endParaRPr lang="en-US" sz="2400" dirty="0">
              <a:solidFill>
                <a:schemeClr val="accent1">
                  <a:lumMod val="75000"/>
                </a:schemeClr>
              </a:solidFill>
              <a:sym typeface="Wingdings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Find additional teammates: Build a Team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Join a team: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Seeker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Connect with them!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161946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16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9067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Activity #2: Refine your Problem as a Team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544219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 Minutes!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Use the toolkit problem worksheet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Clearly state the problem you want to solve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Discuss who you think is affected by your problem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It will then be defined with your research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Specifics count here! 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Who? How many? Demographics?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How are they affected? 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Take a Guess if You Don’t Know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It will be defined through your research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important is it to solve this problem?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Why?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	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You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are Brainstorming </a:t>
            </a: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There is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Wrong Answer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681681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3583" y="571295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Support our Students, 2014 Campus Wide DifferenceMaker team, refines their problem in DifferenceMaker Central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3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47762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DifferenceMaker Toolkit: </a:t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Problem Worksheet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09800"/>
            <a:ext cx="8229600" cy="4144963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What is the problem you wish to solve?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Who is affected by the problem?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How significant is this problem? 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Why is it important to solve this problem?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What don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 you know about this problem?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What do you need help with? 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Where can you find answers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?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Be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SPECIFIC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52" y="1905000"/>
            <a:ext cx="2627312" cy="185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0"/>
            <a:ext cx="1789778" cy="19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906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Activity #3: Tell us About Your Team and </a:t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Your Problem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Elevator Pitch: 1 Minute!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</a:rPr>
              <a:t>Introduce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your team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Tell us about the problem you are solving </a:t>
            </a:r>
            <a:endParaRPr lang="en-US" sz="21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</a:rPr>
              <a:t>What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you know/assume about the problem so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</a:rPr>
              <a:t>far?</a:t>
            </a:r>
            <a:endParaRPr lang="en-US" sz="21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Do you need additional help or team members?</a:t>
            </a:r>
          </a:p>
          <a:p>
            <a:endParaRPr lang="en-US" dirty="0"/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2" y="4724400"/>
            <a:ext cx="7529513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0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219200"/>
            <a:ext cx="8229600" cy="4014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Problem: From Simple to Defined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3874741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2.4 million deaths can be prevented each year if every person had clean drinking water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195" y="2131804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Third world countries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lack the technology and money to obtain clean water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795" y="2167967"/>
            <a:ext cx="8229600" cy="3463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0960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Remember BE SPECIFIC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Test your Assumptions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86868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Talk to at least 25 people who are affected by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your defined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problem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Utilize the Library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Databases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Contact Donna Mullin, Business Reference Librarian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Lydon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Library, 2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nd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Floor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Donna_Mullin@uml.edu, 978-934-4579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Talk to DifferenceMaker Faculty Fellows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www.uml.edu/DifferenceMaker/Faculty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Talk to your Peers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Use the DifferenceMaker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Resource Page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www.uml.edu/DifferenceMaker/IdeaChallenge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Click on the Resource tab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95600"/>
            <a:ext cx="2036763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575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066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Deliverables!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544219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Talk 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at least 25 people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related to your problem about the problem and be sure 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capture the data!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Survey: Develop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list of  5-10 questions to ask them</a:t>
            </a:r>
          </a:p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Research and Capture: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Who is affected by the problem? How many?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Why is it important to solve this problem?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bothers people the most about the problem?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do they solve this problem now?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Who else has attempted to solve the problem?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effective are current solutions/attempts?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37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35620" cy="554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03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08" y="1219200"/>
            <a:ext cx="4795837" cy="5571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58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219200"/>
            <a:ext cx="8229600" cy="2950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Agenda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67019" y="18288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5:30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Introduction: Idea Challenge, Idea Plan, 			Problems you want to solve 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5:45			Sharing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Ideas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	Team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Building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What Makes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a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“G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ood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Problem?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				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6:15		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Activities: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Team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Brainstorming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around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Problems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Reporting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Back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7:15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Discussion of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90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Idea Plan and Rocket Pitch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88392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Judges want to see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more research and data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Judges want to know that you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understand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what it will take to actually implement your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solution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Resources to help you find this information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Review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Idea Plan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Handout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 you know what to expect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Due online, Feb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 29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Semi-finalist revised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plans: Due online, March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23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 you go through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workshops and process, fill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out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your Toolkit 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Idea Plan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14834" r="7288" b="16697"/>
          <a:stretch/>
        </p:blipFill>
        <p:spPr bwMode="auto">
          <a:xfrm>
            <a:off x="5943600" y="3429000"/>
            <a:ext cx="2362200" cy="14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087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Faculty Fellows and Staff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257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DifferenceMaker Faculty Fellows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Prof. John Brown	     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    Grad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. School of Education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Prof. John-Morgan Bush  	FAHSS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Prof. Guanling Chen	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College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of Science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Prof. Deborah Finch	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Manning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School of Business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Prof. Stephen Johnston	College of Engineering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Prof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. Ralph Jordan		Manning School of Business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Prof. Ainat Koran	   	School of Health &amp; Environment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Holly Butler, Ha Pho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Enterprise Co-op Scholars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Support of many others!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5" t="3871" r="23856" b="35564"/>
          <a:stretch/>
        </p:blipFill>
        <p:spPr bwMode="auto">
          <a:xfrm>
            <a:off x="4724400" y="4724400"/>
            <a:ext cx="3886200" cy="172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27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0668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Recap: What’s Next?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9067800" cy="5105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Talk 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25+ people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who are affected by your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problem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Gather data and research (library database, talk to people…)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Fill out the problem worksheet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Look at the Idea Plan template and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fill it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out as you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go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Due online, Feb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. 29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Attend Workshop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2: Assessing Opportunities and Value Propositions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Feb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11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5:30-7:30p.m.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Makerspace, FA 102, North Campus (right here!)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Guest speaker: Tom ODonnell, Director, Innovation Hub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endParaRPr lang="en-US" dirty="0"/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15173"/>
            <a:ext cx="1913236" cy="127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287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24600" y="6324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@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difference_uml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442634" y="1295430"/>
            <a:ext cx="8305800" cy="5334000"/>
          </a:xfrm>
          <a:prstGeom prst="rect">
            <a:avLst/>
          </a:prstGeom>
        </p:spPr>
        <p:txBody>
          <a:bodyPr/>
          <a:lstStyle>
            <a:lvl1pPr marL="342860" indent="-342860" algn="l" defTabSz="914293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5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buClr>
                <a:srgbClr val="24B0E3"/>
              </a:buClr>
              <a:buFont typeface="Arial" pitchFamily="34" charset="0"/>
              <a:buChar char="•"/>
              <a:defRPr sz="22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0070C0"/>
                </a:solidFill>
              </a:rPr>
              <a:t>differencemaker@uml.edu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www.uml.edu/differencemaker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@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difference_UML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@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differencemakeruml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blogs.uml.edu/differencemaker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facebook.com/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umldifferencemaker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860" marR="0" lvl="0" indent="-34286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4" y="2971800"/>
            <a:ext cx="749300" cy="736600"/>
          </a:xfrm>
          <a:prstGeom prst="rect">
            <a:avLst/>
          </a:prstGeom>
        </p:spPr>
      </p:pic>
      <p:pic>
        <p:nvPicPr>
          <p:cNvPr id="8" name="Picture 7" descr="Wordpr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4724400"/>
            <a:ext cx="723900" cy="749300"/>
          </a:xfrm>
          <a:prstGeom prst="rect">
            <a:avLst/>
          </a:prstGeom>
        </p:spPr>
      </p:pic>
      <p:pic>
        <p:nvPicPr>
          <p:cNvPr id="9" name="Picture 8" descr="Faceboo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613400"/>
            <a:ext cx="736600" cy="711200"/>
          </a:xfrm>
          <a:prstGeom prst="rect">
            <a:avLst/>
          </a:prstGeom>
        </p:spPr>
      </p:pic>
      <p:pic>
        <p:nvPicPr>
          <p:cNvPr id="10" name="Picture 9" descr="Instagr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886200"/>
            <a:ext cx="736600" cy="723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66" y="1797702"/>
            <a:ext cx="100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Email: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904" y="2230333"/>
            <a:ext cx="115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Website: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1081965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+mj-lt"/>
                <a:cs typeface="Verdana"/>
              </a:rPr>
              <a:t>Connect With Us!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75" y="6007160"/>
            <a:ext cx="59127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-19639" y="0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6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122575"/>
            <a:ext cx="8229600" cy="4270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2016 $35K Idea Challenge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48 applications this year!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All 6 colleges participating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New products, new services, new causes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06" y="3657600"/>
            <a:ext cx="3603625" cy="277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5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0668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Now What?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9" y="1981200"/>
            <a:ext cx="9067800" cy="50292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10 weeks to the 2016 Idea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Challenge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Preliminary Pitch-off:  April 1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2016 Idea Challenge:  April 13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Build your Team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TeamMaker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Attend the workshop series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Research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your Problem,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Opportunity,  Solution and Resources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Use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the DifferenceMaker Toolkit (template given out and found online)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Develop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your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Idea Plan and Rocket Pitch: Due Feb. 29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Idea Plan template given out and found online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Rocket pitch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template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found online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Develop a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Poster (template found online):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Due March 23</a:t>
            </a:r>
          </a:p>
          <a:p>
            <a:pPr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Then impress the Judges!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546361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1241266"/>
            <a:ext cx="2469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1">
                    <a:lumMod val="75000"/>
                  </a:schemeClr>
                </a:solidFill>
              </a:rPr>
              <a:t>Kenders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 impress the judges at the 2015 Preliminary Pitch-off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5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122575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What’s an Idea Plan?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2296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succinct summary outlining: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Problem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you are addressing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Why is it important? Who cares?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Opportunity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associated with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solving the problem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big? How many? How much? How else?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Specifically --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will you address this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problem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Resources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- Request &amp; Rationale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Budget, Timeline, Team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Based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 Research,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your opinion!</a:t>
            </a: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885" y="1602783"/>
            <a:ext cx="2036763" cy="153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10380"/>
            <a:ext cx="2189163" cy="145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34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" y="1110148"/>
            <a:ext cx="89154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DifferenceMaker Method and Idea Plan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567348"/>
            <a:ext cx="8809037" cy="528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019" y="1122574"/>
            <a:ext cx="8229600" cy="7062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Idea Plan Examples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660"/>
            <a:ext cx="7273138" cy="3061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71" y="3551491"/>
            <a:ext cx="6705600" cy="3306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200400"/>
            <a:ext cx="8282395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49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What Makes a Good Problem?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4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342860" lvl="0" indent="-342860" defTabSz="914293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A problem that matters to you, and to others</a:t>
            </a:r>
          </a:p>
          <a:p>
            <a:pPr marL="742863" lvl="1" indent="-285717" defTabSz="914293">
              <a:buClr>
                <a:srgbClr val="24B0E3"/>
              </a:buClr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Typically a problem with some social importance</a:t>
            </a:r>
          </a:p>
          <a:p>
            <a:pPr marL="342860" lvl="0" indent="-342860" defTabSz="914293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 A problem that others understand</a:t>
            </a:r>
          </a:p>
          <a:p>
            <a:pPr marL="742863" lvl="1" indent="-285717" defTabSz="914293">
              <a:buClr>
                <a:srgbClr val="24B0E3"/>
              </a:buClr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Can you can 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quickly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 explain the problem in a way that others understand?</a:t>
            </a:r>
          </a:p>
          <a:p>
            <a:pPr marL="342860" lvl="0" indent="-342860" defTabSz="914293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 A problem that elicits multiple  perspectives </a:t>
            </a:r>
          </a:p>
          <a:p>
            <a:pPr marL="342860" lvl="0" indent="-342860" defTabSz="914293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 A problem with tangible solutions</a:t>
            </a:r>
          </a:p>
          <a:p>
            <a:pPr marL="342860" lvl="0" indent="-342860" defTabSz="914293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 A problem that maps to the DifferenceMaker award categories</a:t>
            </a:r>
          </a:p>
          <a:p>
            <a:pPr marL="742863" lvl="1" indent="-285717" defTabSz="914293">
              <a:buClr>
                <a:srgbClr val="24B0E3"/>
              </a:buClr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Campus Wide DifferenceMaker</a:t>
            </a:r>
          </a:p>
          <a:p>
            <a:pPr marL="742863" lvl="1" indent="-285717" defTabSz="914293">
              <a:buClr>
                <a:srgbClr val="24B0E3"/>
              </a:buClr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Significant Social Impact</a:t>
            </a:r>
          </a:p>
          <a:p>
            <a:pPr marL="742863" lvl="1" indent="-285717" defTabSz="914293">
              <a:buClr>
                <a:srgbClr val="24B0E3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Contribution to a Healthier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L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ifestyle</a:t>
            </a:r>
          </a:p>
          <a:p>
            <a:pPr marL="742863" lvl="1" indent="-285717" defTabSz="914293">
              <a:buClr>
                <a:srgbClr val="24B0E3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Innovative Technology Solution</a:t>
            </a:r>
          </a:p>
          <a:p>
            <a:pPr marL="742863" lvl="1" indent="-285717" defTabSz="914293">
              <a:buClr>
                <a:srgbClr val="24B0E3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  <a:cs typeface="Verdana" pitchFamily="34" charset="0"/>
              </a:rPr>
              <a:t>First to Market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ＭＳ Ｐゴシック" pitchFamily="34" charset="-128"/>
              <a:cs typeface="Verdana" pitchFamily="34" charset="0"/>
            </a:endParaRPr>
          </a:p>
          <a:p>
            <a:endParaRPr lang="en-US" dirty="0"/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16438"/>
            <a:ext cx="1676400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531" y="1219200"/>
            <a:ext cx="16764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16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19" y="1113774"/>
            <a:ext cx="8839199" cy="5794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Real-life DifferenceMaker Team Problems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X:\DifferenceMaker\trademark\trademark\DifferenceMaker_type_logo_centered_R_symb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31338"/>
          <a:stretch/>
        </p:blipFill>
        <p:spPr bwMode="auto">
          <a:xfrm>
            <a:off x="0" y="10212"/>
            <a:ext cx="9163639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975" y="1813229"/>
            <a:ext cx="2506771" cy="167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218" y="4298891"/>
            <a:ext cx="2295493" cy="1704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20140415ecUML DIFFERENCE MAKER 19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08" y="1854521"/>
            <a:ext cx="2449955" cy="1634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10435" r="14724" b="5275"/>
          <a:stretch/>
        </p:blipFill>
        <p:spPr bwMode="auto">
          <a:xfrm>
            <a:off x="5638800" y="4190299"/>
            <a:ext cx="1891484" cy="1818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1684" y="3558928"/>
            <a:ext cx="313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Fresh Beets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First To Market, 2014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2460" y="3561309"/>
            <a:ext cx="398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Healthy Habits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Significant Social Impact, 2013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6004374"/>
            <a:ext cx="398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BioBubbler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Sustainable Environment, 2014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6009118"/>
            <a:ext cx="398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Masela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Dentures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Innovative Technology,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739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umasslowellblue (10)</Template>
  <TotalTime>1129</TotalTime>
  <Words>996</Words>
  <Application>Microsoft Office PowerPoint</Application>
  <PresentationFormat>On-screen Show (4:3)</PresentationFormat>
  <Paragraphs>205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Theme</vt:lpstr>
      <vt:lpstr>2016 DifferenceMaker $35K Idea Challenge</vt:lpstr>
      <vt:lpstr>Agenda</vt:lpstr>
      <vt:lpstr>2016 $35K Idea Challenge </vt:lpstr>
      <vt:lpstr>Now What?</vt:lpstr>
      <vt:lpstr>What’s an Idea Plan?</vt:lpstr>
      <vt:lpstr>DifferenceMaker Method and Idea Plan</vt:lpstr>
      <vt:lpstr>Idea Plan Examples</vt:lpstr>
      <vt:lpstr>What Makes a Good Problem?</vt:lpstr>
      <vt:lpstr>Real-life DifferenceMaker Team Problems</vt:lpstr>
      <vt:lpstr>Activity #1: Who has a Problem? Define your Problem</vt:lpstr>
      <vt:lpstr>Still Haven’t Found What Your Looking For?</vt:lpstr>
      <vt:lpstr>Activity #2: Refine your Problem as a Team</vt:lpstr>
      <vt:lpstr>DifferenceMaker Toolkit:  Problem Worksheet</vt:lpstr>
      <vt:lpstr>Activity #3: Tell us About Your Team and  Your Problem</vt:lpstr>
      <vt:lpstr>Problem: From Simple to Defined</vt:lpstr>
      <vt:lpstr>Test your Assumptions</vt:lpstr>
      <vt:lpstr>Deliverables!</vt:lpstr>
      <vt:lpstr>PowerPoint Presentation</vt:lpstr>
      <vt:lpstr>PowerPoint Presentation</vt:lpstr>
      <vt:lpstr>Idea Plan and Rocket Pitch</vt:lpstr>
      <vt:lpstr>Faculty Fellows and Staff</vt:lpstr>
      <vt:lpstr>Recap: What’s Next?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Butler, Holly</dc:creator>
  <cp:lastModifiedBy>Butler, Holly</cp:lastModifiedBy>
  <cp:revision>362</cp:revision>
  <dcterms:created xsi:type="dcterms:W3CDTF">2015-02-02T14:13:08Z</dcterms:created>
  <dcterms:modified xsi:type="dcterms:W3CDTF">2016-02-10T19:35:50Z</dcterms:modified>
</cp:coreProperties>
</file>