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569"/>
  </p:normalViewPr>
  <p:slideViewPr>
    <p:cSldViewPr snapToGrid="0" snapToObjects="1">
      <p:cViewPr varScale="1">
        <p:scale>
          <a:sx n="15" d="100"/>
          <a:sy n="15" d="100"/>
        </p:scale>
        <p:origin x="316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93D3A-54B5-4A43-8E1F-5F72EA9ABAB4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D036A9-F0A5-4546-8909-76BCC3CADC77}">
      <dgm:prSet phldrT="[Text]"/>
      <dgm:spPr/>
      <dgm:t>
        <a:bodyPr/>
        <a:lstStyle/>
        <a:p>
          <a:r>
            <a:rPr lang="en-US" dirty="0"/>
            <a:t>Model (Input)</a:t>
          </a:r>
        </a:p>
      </dgm:t>
    </dgm:pt>
    <dgm:pt modelId="{CBAE3CC3-2087-AC4B-AC04-121DB2545DB5}" type="parTrans" cxnId="{C41516CB-A212-234A-9D77-704C87C1E19C}">
      <dgm:prSet/>
      <dgm:spPr/>
      <dgm:t>
        <a:bodyPr/>
        <a:lstStyle/>
        <a:p>
          <a:endParaRPr lang="en-US"/>
        </a:p>
      </dgm:t>
    </dgm:pt>
    <dgm:pt modelId="{0246AE7E-D0C6-3542-8FEC-A18FBB08EE6D}" type="sibTrans" cxnId="{C41516CB-A212-234A-9D77-704C87C1E19C}">
      <dgm:prSet/>
      <dgm:spPr/>
      <dgm:t>
        <a:bodyPr/>
        <a:lstStyle/>
        <a:p>
          <a:endParaRPr lang="en-US"/>
        </a:p>
      </dgm:t>
    </dgm:pt>
    <dgm:pt modelId="{F515922D-90F6-1D45-A441-86F76C648F80}">
      <dgm:prSet phldrT="[Text]"/>
      <dgm:spPr/>
      <dgm:t>
        <a:bodyPr/>
        <a:lstStyle/>
        <a:p>
          <a:r>
            <a:rPr lang="en-US" dirty="0"/>
            <a:t>Synoptic/real Magnetogram</a:t>
          </a:r>
        </a:p>
        <a:p>
          <a:r>
            <a:rPr lang="en-US" dirty="0"/>
            <a:t>data</a:t>
          </a:r>
        </a:p>
      </dgm:t>
    </dgm:pt>
    <dgm:pt modelId="{40642735-8FF9-034B-947B-74EA884A9CB2}" type="parTrans" cxnId="{5AAEB381-9814-3A44-950E-EC3E6DD244FD}">
      <dgm:prSet/>
      <dgm:spPr/>
      <dgm:t>
        <a:bodyPr/>
        <a:lstStyle/>
        <a:p>
          <a:endParaRPr lang="en-US"/>
        </a:p>
      </dgm:t>
    </dgm:pt>
    <dgm:pt modelId="{A9E1736A-1AC8-B141-9C95-B714B35F4000}" type="sibTrans" cxnId="{5AAEB381-9814-3A44-950E-EC3E6DD244FD}">
      <dgm:prSet/>
      <dgm:spPr/>
      <dgm:t>
        <a:bodyPr/>
        <a:lstStyle/>
        <a:p>
          <a:endParaRPr lang="en-US"/>
        </a:p>
      </dgm:t>
    </dgm:pt>
    <dgm:pt modelId="{62AD4A51-524F-6E4D-8BB5-D31C875099DA}">
      <dgm:prSet phldrT="[Text]"/>
      <dgm:spPr/>
      <dgm:t>
        <a:bodyPr/>
        <a:lstStyle/>
        <a:p>
          <a:r>
            <a:rPr lang="en-US" dirty="0"/>
            <a:t>Synthetic magnetogram</a:t>
          </a:r>
        </a:p>
        <a:p>
          <a:r>
            <a:rPr lang="en-US" dirty="0"/>
            <a:t>data</a:t>
          </a:r>
        </a:p>
      </dgm:t>
    </dgm:pt>
    <dgm:pt modelId="{229BD54C-2056-B641-A732-2B31B2DD5415}" type="parTrans" cxnId="{A6FC55CD-3B2D-3942-B3B1-6E07DB6442D4}">
      <dgm:prSet/>
      <dgm:spPr/>
      <dgm:t>
        <a:bodyPr/>
        <a:lstStyle/>
        <a:p>
          <a:endParaRPr lang="en-US"/>
        </a:p>
      </dgm:t>
    </dgm:pt>
    <dgm:pt modelId="{556D9F8E-87CB-2742-88A5-855C3B865B08}" type="sibTrans" cxnId="{A6FC55CD-3B2D-3942-B3B1-6E07DB6442D4}">
      <dgm:prSet/>
      <dgm:spPr/>
      <dgm:t>
        <a:bodyPr/>
        <a:lstStyle/>
        <a:p>
          <a:endParaRPr lang="en-US"/>
        </a:p>
      </dgm:t>
    </dgm:pt>
    <dgm:pt modelId="{2AAEB902-2780-5241-80A4-B7ACAC726704}" type="pres">
      <dgm:prSet presAssocID="{0E493D3A-54B5-4A43-8E1F-5F72EA9ABA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3E7ABB-1C92-3442-A587-D935D475BA05}" type="pres">
      <dgm:prSet presAssocID="{F3D036A9-F0A5-4546-8909-76BCC3CADC77}" presName="hierRoot1" presStyleCnt="0">
        <dgm:presLayoutVars>
          <dgm:hierBranch val="init"/>
        </dgm:presLayoutVars>
      </dgm:prSet>
      <dgm:spPr/>
    </dgm:pt>
    <dgm:pt modelId="{33F89B3E-0973-C14F-AB0C-8744218DC62A}" type="pres">
      <dgm:prSet presAssocID="{F3D036A9-F0A5-4546-8909-76BCC3CADC77}" presName="rootComposite1" presStyleCnt="0"/>
      <dgm:spPr/>
    </dgm:pt>
    <dgm:pt modelId="{9BA35CAB-5BDD-084F-9BDF-C93332D43682}" type="pres">
      <dgm:prSet presAssocID="{F3D036A9-F0A5-4546-8909-76BCC3CADC77}" presName="rootText1" presStyleLbl="node0" presStyleIdx="0" presStyleCnt="1" custLinFactNeighborX="9309" custLinFactNeighborY="5660">
        <dgm:presLayoutVars>
          <dgm:chPref val="3"/>
        </dgm:presLayoutVars>
      </dgm:prSet>
      <dgm:spPr/>
    </dgm:pt>
    <dgm:pt modelId="{3AE6975E-7B36-D24F-AE4A-F093D711E71A}" type="pres">
      <dgm:prSet presAssocID="{F3D036A9-F0A5-4546-8909-76BCC3CADC77}" presName="rootConnector1" presStyleLbl="node1" presStyleIdx="0" presStyleCnt="0"/>
      <dgm:spPr/>
    </dgm:pt>
    <dgm:pt modelId="{EB75C18B-BE88-094D-89CF-263AED1D2461}" type="pres">
      <dgm:prSet presAssocID="{F3D036A9-F0A5-4546-8909-76BCC3CADC77}" presName="hierChild2" presStyleCnt="0"/>
      <dgm:spPr/>
    </dgm:pt>
    <dgm:pt modelId="{9066DA78-38AE-214D-BF1A-DB8B11433C94}" type="pres">
      <dgm:prSet presAssocID="{40642735-8FF9-034B-947B-74EA884A9CB2}" presName="Name37" presStyleLbl="parChTrans1D2" presStyleIdx="0" presStyleCnt="2"/>
      <dgm:spPr/>
    </dgm:pt>
    <dgm:pt modelId="{3FED4D51-0896-6545-9CEE-EFACEFB12D65}" type="pres">
      <dgm:prSet presAssocID="{F515922D-90F6-1D45-A441-86F76C648F80}" presName="hierRoot2" presStyleCnt="0">
        <dgm:presLayoutVars>
          <dgm:hierBranch val="init"/>
        </dgm:presLayoutVars>
      </dgm:prSet>
      <dgm:spPr/>
    </dgm:pt>
    <dgm:pt modelId="{4C1EF639-6FC4-D746-A1C2-0F2F6FCB54E0}" type="pres">
      <dgm:prSet presAssocID="{F515922D-90F6-1D45-A441-86F76C648F80}" presName="rootComposite" presStyleCnt="0"/>
      <dgm:spPr/>
    </dgm:pt>
    <dgm:pt modelId="{463B5EBB-72E4-6C40-B1FB-FB1F4DCD5C6C}" type="pres">
      <dgm:prSet presAssocID="{F515922D-90F6-1D45-A441-86F76C648F80}" presName="rootText" presStyleLbl="node2" presStyleIdx="0" presStyleCnt="2" custScaleX="116419" custLinFactNeighborX="-32624" custLinFactNeighborY="3424">
        <dgm:presLayoutVars>
          <dgm:chPref val="3"/>
        </dgm:presLayoutVars>
      </dgm:prSet>
      <dgm:spPr/>
    </dgm:pt>
    <dgm:pt modelId="{C4E4E482-40DC-0141-884A-9AB28EF74D23}" type="pres">
      <dgm:prSet presAssocID="{F515922D-90F6-1D45-A441-86F76C648F80}" presName="rootConnector" presStyleLbl="node2" presStyleIdx="0" presStyleCnt="2"/>
      <dgm:spPr/>
    </dgm:pt>
    <dgm:pt modelId="{08EFE106-4CEC-A848-AD3D-DD33CAB99440}" type="pres">
      <dgm:prSet presAssocID="{F515922D-90F6-1D45-A441-86F76C648F80}" presName="hierChild4" presStyleCnt="0"/>
      <dgm:spPr/>
    </dgm:pt>
    <dgm:pt modelId="{6858D035-5EAA-9A4E-BC2E-50D48DEE6205}" type="pres">
      <dgm:prSet presAssocID="{F515922D-90F6-1D45-A441-86F76C648F80}" presName="hierChild5" presStyleCnt="0"/>
      <dgm:spPr/>
    </dgm:pt>
    <dgm:pt modelId="{1CB65493-BA17-D64B-8D7E-C80C093E507A}" type="pres">
      <dgm:prSet presAssocID="{229BD54C-2056-B641-A732-2B31B2DD5415}" presName="Name37" presStyleLbl="parChTrans1D2" presStyleIdx="1" presStyleCnt="2"/>
      <dgm:spPr/>
    </dgm:pt>
    <dgm:pt modelId="{FECA806B-7AF9-9547-A268-C9FD290CF4F7}" type="pres">
      <dgm:prSet presAssocID="{62AD4A51-524F-6E4D-8BB5-D31C875099DA}" presName="hierRoot2" presStyleCnt="0">
        <dgm:presLayoutVars>
          <dgm:hierBranch val="init"/>
        </dgm:presLayoutVars>
      </dgm:prSet>
      <dgm:spPr/>
    </dgm:pt>
    <dgm:pt modelId="{8FE45ACB-8271-1346-A56D-D7437DE1E49A}" type="pres">
      <dgm:prSet presAssocID="{62AD4A51-524F-6E4D-8BB5-D31C875099DA}" presName="rootComposite" presStyleCnt="0"/>
      <dgm:spPr/>
    </dgm:pt>
    <dgm:pt modelId="{48C95CF8-59CF-8649-BB55-BE4C45E7F8A3}" type="pres">
      <dgm:prSet presAssocID="{62AD4A51-524F-6E4D-8BB5-D31C875099DA}" presName="rootText" presStyleLbl="node2" presStyleIdx="1" presStyleCnt="2" custLinFactNeighborX="99821" custLinFactNeighborY="2382">
        <dgm:presLayoutVars>
          <dgm:chPref val="3"/>
        </dgm:presLayoutVars>
      </dgm:prSet>
      <dgm:spPr/>
    </dgm:pt>
    <dgm:pt modelId="{568A623C-5B54-C148-A158-7FBE85F6CECB}" type="pres">
      <dgm:prSet presAssocID="{62AD4A51-524F-6E4D-8BB5-D31C875099DA}" presName="rootConnector" presStyleLbl="node2" presStyleIdx="1" presStyleCnt="2"/>
      <dgm:spPr/>
    </dgm:pt>
    <dgm:pt modelId="{B1DE73C1-093B-054D-9B3E-02C8155B82F4}" type="pres">
      <dgm:prSet presAssocID="{62AD4A51-524F-6E4D-8BB5-D31C875099DA}" presName="hierChild4" presStyleCnt="0"/>
      <dgm:spPr/>
    </dgm:pt>
    <dgm:pt modelId="{1CEEF501-EF07-D64C-8B06-E9AA7FF674AD}" type="pres">
      <dgm:prSet presAssocID="{62AD4A51-524F-6E4D-8BB5-D31C875099DA}" presName="hierChild5" presStyleCnt="0"/>
      <dgm:spPr/>
    </dgm:pt>
    <dgm:pt modelId="{CEFCFB6D-9ABD-D84D-94D1-015A5B87CAC6}" type="pres">
      <dgm:prSet presAssocID="{F3D036A9-F0A5-4546-8909-76BCC3CADC77}" presName="hierChild3" presStyleCnt="0"/>
      <dgm:spPr/>
    </dgm:pt>
  </dgm:ptLst>
  <dgm:cxnLst>
    <dgm:cxn modelId="{DEDEE611-76F0-7442-9627-E9A675F7E8D2}" type="presOf" srcId="{F3D036A9-F0A5-4546-8909-76BCC3CADC77}" destId="{3AE6975E-7B36-D24F-AE4A-F093D711E71A}" srcOrd="1" destOrd="0" presId="urn:microsoft.com/office/officeart/2005/8/layout/orgChart1"/>
    <dgm:cxn modelId="{7AC2F211-4D88-AB4B-BC12-2FBDCDE68C11}" type="presOf" srcId="{62AD4A51-524F-6E4D-8BB5-D31C875099DA}" destId="{48C95CF8-59CF-8649-BB55-BE4C45E7F8A3}" srcOrd="0" destOrd="0" presId="urn:microsoft.com/office/officeart/2005/8/layout/orgChart1"/>
    <dgm:cxn modelId="{D6678B31-B226-F944-9579-118CE39C691C}" type="presOf" srcId="{62AD4A51-524F-6E4D-8BB5-D31C875099DA}" destId="{568A623C-5B54-C148-A158-7FBE85F6CECB}" srcOrd="1" destOrd="0" presId="urn:microsoft.com/office/officeart/2005/8/layout/orgChart1"/>
    <dgm:cxn modelId="{A2544142-35FE-3B4B-845F-1342C52E1F51}" type="presOf" srcId="{40642735-8FF9-034B-947B-74EA884A9CB2}" destId="{9066DA78-38AE-214D-BF1A-DB8B11433C94}" srcOrd="0" destOrd="0" presId="urn:microsoft.com/office/officeart/2005/8/layout/orgChart1"/>
    <dgm:cxn modelId="{AC87E358-9921-2340-BB27-856EA1C3FF80}" type="presOf" srcId="{0E493D3A-54B5-4A43-8E1F-5F72EA9ABAB4}" destId="{2AAEB902-2780-5241-80A4-B7ACAC726704}" srcOrd="0" destOrd="0" presId="urn:microsoft.com/office/officeart/2005/8/layout/orgChart1"/>
    <dgm:cxn modelId="{0DA4A162-917A-5D47-92E5-FE6467870FB8}" type="presOf" srcId="{F3D036A9-F0A5-4546-8909-76BCC3CADC77}" destId="{9BA35CAB-5BDD-084F-9BDF-C93332D43682}" srcOrd="0" destOrd="0" presId="urn:microsoft.com/office/officeart/2005/8/layout/orgChart1"/>
    <dgm:cxn modelId="{757C2680-23CE-1D45-8F5A-AC87260FDAA9}" type="presOf" srcId="{229BD54C-2056-B641-A732-2B31B2DD5415}" destId="{1CB65493-BA17-D64B-8D7E-C80C093E507A}" srcOrd="0" destOrd="0" presId="urn:microsoft.com/office/officeart/2005/8/layout/orgChart1"/>
    <dgm:cxn modelId="{5AAEB381-9814-3A44-950E-EC3E6DD244FD}" srcId="{F3D036A9-F0A5-4546-8909-76BCC3CADC77}" destId="{F515922D-90F6-1D45-A441-86F76C648F80}" srcOrd="0" destOrd="0" parTransId="{40642735-8FF9-034B-947B-74EA884A9CB2}" sibTransId="{A9E1736A-1AC8-B141-9C95-B714B35F4000}"/>
    <dgm:cxn modelId="{C41516CB-A212-234A-9D77-704C87C1E19C}" srcId="{0E493D3A-54B5-4A43-8E1F-5F72EA9ABAB4}" destId="{F3D036A9-F0A5-4546-8909-76BCC3CADC77}" srcOrd="0" destOrd="0" parTransId="{CBAE3CC3-2087-AC4B-AC04-121DB2545DB5}" sibTransId="{0246AE7E-D0C6-3542-8FEC-A18FBB08EE6D}"/>
    <dgm:cxn modelId="{A6FC55CD-3B2D-3942-B3B1-6E07DB6442D4}" srcId="{F3D036A9-F0A5-4546-8909-76BCC3CADC77}" destId="{62AD4A51-524F-6E4D-8BB5-D31C875099DA}" srcOrd="1" destOrd="0" parTransId="{229BD54C-2056-B641-A732-2B31B2DD5415}" sibTransId="{556D9F8E-87CB-2742-88A5-855C3B865B08}"/>
    <dgm:cxn modelId="{FBDEA0D6-F844-474F-AAC8-EEFF3BD7C66F}" type="presOf" srcId="{F515922D-90F6-1D45-A441-86F76C648F80}" destId="{C4E4E482-40DC-0141-884A-9AB28EF74D23}" srcOrd="1" destOrd="0" presId="urn:microsoft.com/office/officeart/2005/8/layout/orgChart1"/>
    <dgm:cxn modelId="{EF4883FC-78C0-4641-8B67-9B8E7A978441}" type="presOf" srcId="{F515922D-90F6-1D45-A441-86F76C648F80}" destId="{463B5EBB-72E4-6C40-B1FB-FB1F4DCD5C6C}" srcOrd="0" destOrd="0" presId="urn:microsoft.com/office/officeart/2005/8/layout/orgChart1"/>
    <dgm:cxn modelId="{6F9818A2-A49C-894A-BF25-F734190D1881}" type="presParOf" srcId="{2AAEB902-2780-5241-80A4-B7ACAC726704}" destId="{023E7ABB-1C92-3442-A587-D935D475BA05}" srcOrd="0" destOrd="0" presId="urn:microsoft.com/office/officeart/2005/8/layout/orgChart1"/>
    <dgm:cxn modelId="{64DEEB0E-DD7F-014E-A965-BAA8B7DDEDFC}" type="presParOf" srcId="{023E7ABB-1C92-3442-A587-D935D475BA05}" destId="{33F89B3E-0973-C14F-AB0C-8744218DC62A}" srcOrd="0" destOrd="0" presId="urn:microsoft.com/office/officeart/2005/8/layout/orgChart1"/>
    <dgm:cxn modelId="{07F0E8AD-66D8-844D-BA40-46240B83208F}" type="presParOf" srcId="{33F89B3E-0973-C14F-AB0C-8744218DC62A}" destId="{9BA35CAB-5BDD-084F-9BDF-C93332D43682}" srcOrd="0" destOrd="0" presId="urn:microsoft.com/office/officeart/2005/8/layout/orgChart1"/>
    <dgm:cxn modelId="{414DCF4C-1AD2-114E-897E-A96EBDF63884}" type="presParOf" srcId="{33F89B3E-0973-C14F-AB0C-8744218DC62A}" destId="{3AE6975E-7B36-D24F-AE4A-F093D711E71A}" srcOrd="1" destOrd="0" presId="urn:microsoft.com/office/officeart/2005/8/layout/orgChart1"/>
    <dgm:cxn modelId="{A94E30C6-798D-5041-BE77-28816C1C637B}" type="presParOf" srcId="{023E7ABB-1C92-3442-A587-D935D475BA05}" destId="{EB75C18B-BE88-094D-89CF-263AED1D2461}" srcOrd="1" destOrd="0" presId="urn:microsoft.com/office/officeart/2005/8/layout/orgChart1"/>
    <dgm:cxn modelId="{22129D2A-87A6-8B44-9162-D830BF17D466}" type="presParOf" srcId="{EB75C18B-BE88-094D-89CF-263AED1D2461}" destId="{9066DA78-38AE-214D-BF1A-DB8B11433C94}" srcOrd="0" destOrd="0" presId="urn:microsoft.com/office/officeart/2005/8/layout/orgChart1"/>
    <dgm:cxn modelId="{8C56068A-C838-5644-A05D-3673F8894A51}" type="presParOf" srcId="{EB75C18B-BE88-094D-89CF-263AED1D2461}" destId="{3FED4D51-0896-6545-9CEE-EFACEFB12D65}" srcOrd="1" destOrd="0" presId="urn:microsoft.com/office/officeart/2005/8/layout/orgChart1"/>
    <dgm:cxn modelId="{E9971BF2-9277-A644-8432-9646401C762D}" type="presParOf" srcId="{3FED4D51-0896-6545-9CEE-EFACEFB12D65}" destId="{4C1EF639-6FC4-D746-A1C2-0F2F6FCB54E0}" srcOrd="0" destOrd="0" presId="urn:microsoft.com/office/officeart/2005/8/layout/orgChart1"/>
    <dgm:cxn modelId="{78681B72-510B-A24C-89C8-A170AC2E05CF}" type="presParOf" srcId="{4C1EF639-6FC4-D746-A1C2-0F2F6FCB54E0}" destId="{463B5EBB-72E4-6C40-B1FB-FB1F4DCD5C6C}" srcOrd="0" destOrd="0" presId="urn:microsoft.com/office/officeart/2005/8/layout/orgChart1"/>
    <dgm:cxn modelId="{09245131-1712-6543-9A1A-435880390619}" type="presParOf" srcId="{4C1EF639-6FC4-D746-A1C2-0F2F6FCB54E0}" destId="{C4E4E482-40DC-0141-884A-9AB28EF74D23}" srcOrd="1" destOrd="0" presId="urn:microsoft.com/office/officeart/2005/8/layout/orgChart1"/>
    <dgm:cxn modelId="{95F79239-54AA-D147-9039-63318D3AFF2B}" type="presParOf" srcId="{3FED4D51-0896-6545-9CEE-EFACEFB12D65}" destId="{08EFE106-4CEC-A848-AD3D-DD33CAB99440}" srcOrd="1" destOrd="0" presId="urn:microsoft.com/office/officeart/2005/8/layout/orgChart1"/>
    <dgm:cxn modelId="{AFA6FC1B-32CB-624D-84D0-35C703DF2682}" type="presParOf" srcId="{3FED4D51-0896-6545-9CEE-EFACEFB12D65}" destId="{6858D035-5EAA-9A4E-BC2E-50D48DEE6205}" srcOrd="2" destOrd="0" presId="urn:microsoft.com/office/officeart/2005/8/layout/orgChart1"/>
    <dgm:cxn modelId="{1DAAE040-1C28-EF48-A249-E3BDA13818C3}" type="presParOf" srcId="{EB75C18B-BE88-094D-89CF-263AED1D2461}" destId="{1CB65493-BA17-D64B-8D7E-C80C093E507A}" srcOrd="2" destOrd="0" presId="urn:microsoft.com/office/officeart/2005/8/layout/orgChart1"/>
    <dgm:cxn modelId="{B4D0D1FD-5BF1-0C41-B93E-4FBC70DD5B4C}" type="presParOf" srcId="{EB75C18B-BE88-094D-89CF-263AED1D2461}" destId="{FECA806B-7AF9-9547-A268-C9FD290CF4F7}" srcOrd="3" destOrd="0" presId="urn:microsoft.com/office/officeart/2005/8/layout/orgChart1"/>
    <dgm:cxn modelId="{BF1FE228-AB67-6B41-9315-4A77125220A4}" type="presParOf" srcId="{FECA806B-7AF9-9547-A268-C9FD290CF4F7}" destId="{8FE45ACB-8271-1346-A56D-D7437DE1E49A}" srcOrd="0" destOrd="0" presId="urn:microsoft.com/office/officeart/2005/8/layout/orgChart1"/>
    <dgm:cxn modelId="{9AEE6CDF-9A3F-0D47-879F-614292CEC4CF}" type="presParOf" srcId="{8FE45ACB-8271-1346-A56D-D7437DE1E49A}" destId="{48C95CF8-59CF-8649-BB55-BE4C45E7F8A3}" srcOrd="0" destOrd="0" presId="urn:microsoft.com/office/officeart/2005/8/layout/orgChart1"/>
    <dgm:cxn modelId="{D924B4AA-0F46-D44C-AD8F-A302B5810F35}" type="presParOf" srcId="{8FE45ACB-8271-1346-A56D-D7437DE1E49A}" destId="{568A623C-5B54-C148-A158-7FBE85F6CECB}" srcOrd="1" destOrd="0" presId="urn:microsoft.com/office/officeart/2005/8/layout/orgChart1"/>
    <dgm:cxn modelId="{D9134E48-D826-F343-8686-8C430DC9BEE4}" type="presParOf" srcId="{FECA806B-7AF9-9547-A268-C9FD290CF4F7}" destId="{B1DE73C1-093B-054D-9B3E-02C8155B82F4}" srcOrd="1" destOrd="0" presId="urn:microsoft.com/office/officeart/2005/8/layout/orgChart1"/>
    <dgm:cxn modelId="{0385184F-5FFB-8041-B356-BCDC8DA0B347}" type="presParOf" srcId="{FECA806B-7AF9-9547-A268-C9FD290CF4F7}" destId="{1CEEF501-EF07-D64C-8B06-E9AA7FF674AD}" srcOrd="2" destOrd="0" presId="urn:microsoft.com/office/officeart/2005/8/layout/orgChart1"/>
    <dgm:cxn modelId="{2538F225-B00D-8D41-A5C4-A53E156BD950}" type="presParOf" srcId="{023E7ABB-1C92-3442-A587-D935D475BA05}" destId="{CEFCFB6D-9ABD-D84D-94D1-015A5B87CA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65493-BA17-D64B-8D7E-C80C093E507A}">
      <dsp:nvSpPr>
        <dsp:cNvPr id="0" name=""/>
        <dsp:cNvSpPr/>
      </dsp:nvSpPr>
      <dsp:spPr>
        <a:xfrm>
          <a:off x="5335716" y="2086390"/>
          <a:ext cx="2630479" cy="719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75"/>
              </a:lnTo>
              <a:lnTo>
                <a:pt x="2630479" y="305975"/>
              </a:lnTo>
              <a:lnTo>
                <a:pt x="2630479" y="719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6DA78-38AE-214D-BF1A-DB8B11433C94}">
      <dsp:nvSpPr>
        <dsp:cNvPr id="0" name=""/>
        <dsp:cNvSpPr/>
      </dsp:nvSpPr>
      <dsp:spPr>
        <a:xfrm>
          <a:off x="2294886" y="2086390"/>
          <a:ext cx="3040830" cy="719934"/>
        </a:xfrm>
        <a:custGeom>
          <a:avLst/>
          <a:gdLst/>
          <a:ahLst/>
          <a:cxnLst/>
          <a:rect l="0" t="0" r="0" b="0"/>
          <a:pathLst>
            <a:path>
              <a:moveTo>
                <a:pt x="3040830" y="0"/>
              </a:moveTo>
              <a:lnTo>
                <a:pt x="3040830" y="305975"/>
              </a:lnTo>
              <a:lnTo>
                <a:pt x="0" y="305975"/>
              </a:lnTo>
              <a:lnTo>
                <a:pt x="0" y="719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35CAB-5BDD-084F-9BDF-C93332D43682}">
      <dsp:nvSpPr>
        <dsp:cNvPr id="0" name=""/>
        <dsp:cNvSpPr/>
      </dsp:nvSpPr>
      <dsp:spPr>
        <a:xfrm>
          <a:off x="3364486" y="115160"/>
          <a:ext cx="3942460" cy="1971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Model (Input)</a:t>
          </a:r>
        </a:p>
      </dsp:txBody>
      <dsp:txXfrm>
        <a:off x="3364486" y="115160"/>
        <a:ext cx="3942460" cy="1971230"/>
      </dsp:txXfrm>
    </dsp:sp>
    <dsp:sp modelId="{463B5EBB-72E4-6C40-B1FB-FB1F4DCD5C6C}">
      <dsp:nvSpPr>
        <dsp:cNvPr id="0" name=""/>
        <dsp:cNvSpPr/>
      </dsp:nvSpPr>
      <dsp:spPr>
        <a:xfrm>
          <a:off x="0" y="2806324"/>
          <a:ext cx="4589772" cy="1971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Synoptic/real Magnetogram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data</a:t>
          </a:r>
        </a:p>
      </dsp:txBody>
      <dsp:txXfrm>
        <a:off x="0" y="2806324"/>
        <a:ext cx="4589772" cy="1971230"/>
      </dsp:txXfrm>
    </dsp:sp>
    <dsp:sp modelId="{48C95CF8-59CF-8649-BB55-BE4C45E7F8A3}">
      <dsp:nvSpPr>
        <dsp:cNvPr id="0" name=""/>
        <dsp:cNvSpPr/>
      </dsp:nvSpPr>
      <dsp:spPr>
        <a:xfrm>
          <a:off x="5994965" y="2806324"/>
          <a:ext cx="3942460" cy="1971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Synthetic magnetogram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data</a:t>
          </a:r>
        </a:p>
      </dsp:txBody>
      <dsp:txXfrm>
        <a:off x="5994965" y="2806324"/>
        <a:ext cx="3942460" cy="1971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8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6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951F-7B02-B74E-90F0-96D2AD5868BC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A2D3-D689-E648-9E71-968CD3F98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26" Type="http://schemas.openxmlformats.org/officeDocument/2006/relationships/image" Target="../media/image20.svg"/><Relationship Id="rId3" Type="http://schemas.openxmlformats.org/officeDocument/2006/relationships/image" Target="../media/image2.jpeg"/><Relationship Id="rId21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24" Type="http://schemas.openxmlformats.org/officeDocument/2006/relationships/image" Target="../media/image18.svg"/><Relationship Id="rId32" Type="http://schemas.openxmlformats.org/officeDocument/2006/relationships/image" Target="../media/image26.svg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svg"/><Relationship Id="rId10" Type="http://schemas.openxmlformats.org/officeDocument/2006/relationships/image" Target="../media/image4.emf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openxmlformats.org/officeDocument/2006/relationships/image" Target="../media/image8.svg"/><Relationship Id="rId22" Type="http://schemas.openxmlformats.org/officeDocument/2006/relationships/image" Target="../media/image16.svg"/><Relationship Id="rId27" Type="http://schemas.openxmlformats.org/officeDocument/2006/relationships/image" Target="../media/image21.png"/><Relationship Id="rId30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0000"/>
            </a:gs>
            <a:gs pos="38000">
              <a:schemeClr val="accent2"/>
            </a:gs>
            <a:gs pos="76000">
              <a:schemeClr val="accent4"/>
            </a:gs>
            <a:gs pos="100000">
              <a:srgbClr val="C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CD93BE3-961C-D547-8DA2-0B31D60244E7}"/>
              </a:ext>
            </a:extLst>
          </p:cNvPr>
          <p:cNvSpPr/>
          <p:nvPr/>
        </p:nvSpPr>
        <p:spPr>
          <a:xfrm>
            <a:off x="0" y="2"/>
            <a:ext cx="32918399" cy="505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57"/>
          </a:p>
        </p:txBody>
      </p:sp>
      <p:pic>
        <p:nvPicPr>
          <p:cNvPr id="55" name="Picture 54" descr="A close up of a planet&#10;&#10;Description automatically generated with low confidence">
            <a:extLst>
              <a:ext uri="{FF2B5EF4-FFF2-40B4-BE49-F238E27FC236}">
                <a16:creationId xmlns:a16="http://schemas.microsoft.com/office/drawing/2014/main" id="{F1253016-B97A-0C41-A970-8FB5BB982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4000"/>
          </a:blip>
          <a:srcRect l="19574" r="21277" b="-1"/>
          <a:stretch/>
        </p:blipFill>
        <p:spPr>
          <a:xfrm>
            <a:off x="0" y="6"/>
            <a:ext cx="32939037" cy="43891200"/>
          </a:xfrm>
          <a:prstGeom prst="rect">
            <a:avLst/>
          </a:prstGeom>
          <a:blipFill dpi="0" rotWithShape="1">
            <a:blip r:embed="rId3">
              <a:alphaModFix amt="20718"/>
            </a:blip>
            <a:srcRect/>
            <a:stretch>
              <a:fillRect/>
            </a:stretch>
          </a:blip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EF8C9D-4C69-B24E-AF37-47DE4151F775}"/>
              </a:ext>
            </a:extLst>
          </p:cNvPr>
          <p:cNvSpPr txBox="1"/>
          <p:nvPr/>
        </p:nvSpPr>
        <p:spPr>
          <a:xfrm>
            <a:off x="754765" y="389947"/>
            <a:ext cx="31821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</a:rPr>
              <a:t>SIMULATING THE SOLAR WIND FROM THE SUN TO 1 AU USING SYNTHETIC MAGNETOGRAM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17FDC-EA20-F249-8F2D-C1E9C83E15F1}"/>
              </a:ext>
            </a:extLst>
          </p:cNvPr>
          <p:cNvSpPr txBox="1"/>
          <p:nvPr/>
        </p:nvSpPr>
        <p:spPr>
          <a:xfrm>
            <a:off x="6648788" y="1510612"/>
            <a:ext cx="2003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chemeClr val="bg1"/>
                </a:solidFill>
              </a:rPr>
              <a:t>Kalpa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Henadhira</a:t>
            </a:r>
            <a:r>
              <a:rPr lang="en-US" sz="48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</a:rPr>
              <a:t>Arachchige</a:t>
            </a:r>
            <a:endParaRPr lang="en-US" sz="4800" b="1" i="1" dirty="0">
              <a:solidFill>
                <a:schemeClr val="bg1"/>
              </a:solidFill>
            </a:endParaRPr>
          </a:p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Research Supervisor : Dr. </a:t>
            </a:r>
            <a:r>
              <a:rPr lang="en-US" sz="4800" b="1" i="1" dirty="0" err="1">
                <a:solidFill>
                  <a:schemeClr val="bg1"/>
                </a:solidFill>
              </a:rPr>
              <a:t>Ofer</a:t>
            </a:r>
            <a:r>
              <a:rPr lang="en-US" sz="4800" b="1" i="1" dirty="0">
                <a:solidFill>
                  <a:schemeClr val="bg1"/>
                </a:solidFill>
              </a:rPr>
              <a:t> Cohen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488E3C1-221D-0446-BD47-61C5BD24E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65" y="1797835"/>
            <a:ext cx="2594113" cy="32779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7E8C3F-B584-2A45-94C4-87658797C45F}"/>
              </a:ext>
            </a:extLst>
          </p:cNvPr>
          <p:cNvSpPr txBox="1"/>
          <p:nvPr/>
        </p:nvSpPr>
        <p:spPr>
          <a:xfrm>
            <a:off x="6648788" y="3211381"/>
            <a:ext cx="2003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Department of Physics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University of Massachusetts Lowell</a:t>
            </a:r>
          </a:p>
        </p:txBody>
      </p:sp>
      <p:graphicFrame>
        <p:nvGraphicFramePr>
          <p:cNvPr id="23" name="Content Placeholder 8">
            <a:extLst>
              <a:ext uri="{FF2B5EF4-FFF2-40B4-BE49-F238E27FC236}">
                <a16:creationId xmlns:a16="http://schemas.microsoft.com/office/drawing/2014/main" id="{81674F61-4AB0-6842-AA51-9EC52237C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475832"/>
              </p:ext>
            </p:extLst>
          </p:nvPr>
        </p:nvGraphicFramePr>
        <p:xfrm>
          <a:off x="3829841" y="18089762"/>
          <a:ext cx="9937426" cy="477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B9C27C6-9A2A-B741-8390-0B2493A322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6599"/>
          <a:stretch/>
        </p:blipFill>
        <p:spPr>
          <a:xfrm>
            <a:off x="19582553" y="13419019"/>
            <a:ext cx="12615122" cy="9910079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E304D18-CD1B-494D-B2CA-E015851E75D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b="15184"/>
          <a:stretch/>
        </p:blipFill>
        <p:spPr>
          <a:xfrm>
            <a:off x="18957429" y="28369683"/>
            <a:ext cx="11327456" cy="1329808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A8AA4D4C-B762-D84F-A8B6-998E721EFBA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8413"/>
          <a:stretch/>
        </p:blipFill>
        <p:spPr>
          <a:xfrm>
            <a:off x="1966916" y="29125679"/>
            <a:ext cx="12615119" cy="127590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AC6312-82CC-204B-86E9-48921F617B8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b="24826"/>
          <a:stretch/>
        </p:blipFill>
        <p:spPr>
          <a:xfrm>
            <a:off x="1714239" y="23329098"/>
            <a:ext cx="16343307" cy="4016916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8265350A-F73E-6845-8088-A911CB135858}"/>
              </a:ext>
            </a:extLst>
          </p:cNvPr>
          <p:cNvSpPr/>
          <p:nvPr/>
        </p:nvSpPr>
        <p:spPr>
          <a:xfrm rot="8738387">
            <a:off x="5088729" y="6725176"/>
            <a:ext cx="1398470" cy="1004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57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7BF20FC-73E8-9C42-93FB-FB780E8487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488286" y="23718452"/>
            <a:ext cx="10803655" cy="286707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DD17FDD-C82C-384C-A2E7-DDEE49A298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66916" y="41786593"/>
            <a:ext cx="12484801" cy="204604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446EF1A-3F62-8647-BDA7-4B5C3A5F7F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596934" y="41812490"/>
            <a:ext cx="12510865" cy="160295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3945B44-B5FE-3345-BBAC-379BF90CD5F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829841" y="27379619"/>
            <a:ext cx="12484801" cy="11859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E26C3DE-35B0-0447-864B-3A5D2332EBF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5863188" y="7377911"/>
            <a:ext cx="6186721" cy="2721626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29C36282-9F8D-8941-967E-FDBA716A9CA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653079" y="4946940"/>
            <a:ext cx="11358245" cy="1909445"/>
          </a:xfrm>
          <a:prstGeom prst="rect">
            <a:avLst/>
          </a:prstGeom>
        </p:spPr>
      </p:pic>
      <p:sp>
        <p:nvSpPr>
          <p:cNvPr id="26" name="Right Arrow 25">
            <a:extLst>
              <a:ext uri="{FF2B5EF4-FFF2-40B4-BE49-F238E27FC236}">
                <a16:creationId xmlns:a16="http://schemas.microsoft.com/office/drawing/2014/main" id="{32D08DA4-9BBC-E144-A388-387F3C5B3FDB}"/>
              </a:ext>
            </a:extLst>
          </p:cNvPr>
          <p:cNvSpPr/>
          <p:nvPr/>
        </p:nvSpPr>
        <p:spPr>
          <a:xfrm rot="2399162">
            <a:off x="14183697" y="6745339"/>
            <a:ext cx="1398470" cy="1004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57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C46E643-308D-8B4E-8B16-B608AB1DF09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49967" y="7646307"/>
            <a:ext cx="18711825" cy="105651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EE05B96-1284-3241-B7CA-DDF9196D8D1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3767267" y="7538740"/>
            <a:ext cx="108356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9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43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HenadhiraArachchige, Kalpa H</dc:creator>
  <cp:lastModifiedBy>HenadhiraArachchige, Kalpa H</cp:lastModifiedBy>
  <cp:revision>45</cp:revision>
  <dcterms:created xsi:type="dcterms:W3CDTF">2021-06-07T17:01:48Z</dcterms:created>
  <dcterms:modified xsi:type="dcterms:W3CDTF">2021-07-12T20:16:04Z</dcterms:modified>
</cp:coreProperties>
</file>