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3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79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2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72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257"/>
    <a:srgbClr val="003C9E"/>
    <a:srgbClr val="A7BFE7"/>
    <a:srgbClr val="BACDEC"/>
    <a:srgbClr val="C8D7F0"/>
    <a:srgbClr val="BED6FA"/>
    <a:srgbClr val="B9D4FF"/>
    <a:srgbClr val="003E8A"/>
    <a:srgbClr val="1581A7"/>
    <a:srgbClr val="24B0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8294" autoAdjust="0"/>
    <p:restoredTop sz="99283" autoAdjust="0"/>
  </p:normalViewPr>
  <p:slideViewPr>
    <p:cSldViewPr>
      <p:cViewPr>
        <p:scale>
          <a:sx n="98" d="100"/>
          <a:sy n="98" d="100"/>
        </p:scale>
        <p:origin x="-1992" y="-10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50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4DFA23-2E58-4859-A5BC-246126C12C4B}" type="datetimeFigureOut">
              <a:rPr lang="en-US" smtClean="0"/>
              <a:pPr/>
              <a:t>4/3/2012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70782-1804-468C-8F06-B64BACA471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1141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466787-A5C5-4A6E-B0B8-4A343AF81BB5}" type="datetimeFigureOut">
              <a:rPr lang="en-US" smtClean="0"/>
              <a:pPr/>
              <a:t>4/3/2012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B3F3BB-132B-418B-8D02-CAC6A9422A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08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B3F3BB-132B-418B-8D02-CAC6A9422A3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5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B3F3BB-132B-418B-8D02-CAC6A9422A3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49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_small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75905" y="6071616"/>
            <a:ext cx="572609" cy="685800"/>
          </a:xfrm>
          <a:prstGeom prst="rect">
            <a:avLst/>
          </a:prstGeom>
          <a:noFill/>
        </p:spPr>
      </p:pic>
      <p:pic>
        <p:nvPicPr>
          <p:cNvPr id="10" name="Picture 9" descr="cover_footer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75610"/>
            <a:ext cx="9220200" cy="1982391"/>
          </a:xfrm>
          <a:prstGeom prst="rect">
            <a:avLst/>
          </a:prstGeom>
        </p:spPr>
      </p:pic>
      <p:pic>
        <p:nvPicPr>
          <p:cNvPr id="11" name="Picture 10" descr="logo_small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375905" y="6071616"/>
            <a:ext cx="572609" cy="68580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43536" y="6548474"/>
            <a:ext cx="33777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i="1" dirty="0" smtClean="0">
                <a:solidFill>
                  <a:srgbClr val="003E8A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Learning</a:t>
            </a:r>
            <a:r>
              <a:rPr lang="en-US" sz="800" b="1" i="1" baseline="0" dirty="0" smtClean="0">
                <a:solidFill>
                  <a:srgbClr val="003E8A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with Purpose</a:t>
            </a:r>
            <a:endParaRPr lang="en-US" sz="800" b="1" i="1" dirty="0">
              <a:solidFill>
                <a:srgbClr val="003E8A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Rounded Rectangle 6"/>
          <p:cNvSpPr/>
          <p:nvPr userDrawn="1"/>
        </p:nvSpPr>
        <p:spPr>
          <a:xfrm>
            <a:off x="1104900" y="1752600"/>
            <a:ext cx="6934200" cy="3352800"/>
          </a:xfrm>
          <a:prstGeom prst="roundRect">
            <a:avLst>
              <a:gd name="adj" fmla="val 6764"/>
            </a:avLst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981201"/>
            <a:ext cx="6553200" cy="1447799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000" b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447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lang="en-US" sz="2500" b="0" kern="1200" dirty="0">
                <a:solidFill>
                  <a:srgbClr val="BFD72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- Anima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over_footer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75610"/>
            <a:ext cx="9220200" cy="1982391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143536" y="6549228"/>
            <a:ext cx="33777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i="1" dirty="0" smtClean="0">
                <a:solidFill>
                  <a:srgbClr val="003E8A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Learning</a:t>
            </a:r>
            <a:r>
              <a:rPr lang="en-US" sz="800" b="1" i="1" baseline="0" dirty="0" smtClean="0">
                <a:solidFill>
                  <a:srgbClr val="003E8A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with Purpose</a:t>
            </a:r>
            <a:endParaRPr lang="en-US" sz="800" b="1" i="1" dirty="0">
              <a:solidFill>
                <a:srgbClr val="003E8A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Rounded Rectangle 6"/>
          <p:cNvSpPr/>
          <p:nvPr userDrawn="1"/>
        </p:nvSpPr>
        <p:spPr>
          <a:xfrm>
            <a:off x="1104900" y="1752600"/>
            <a:ext cx="6934200" cy="3352800"/>
          </a:xfrm>
          <a:prstGeom prst="roundRect">
            <a:avLst>
              <a:gd name="adj" fmla="val 6764"/>
            </a:avLst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981201"/>
            <a:ext cx="6553200" cy="1447799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000" b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447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lang="en-US" sz="2500" b="0" kern="1200" dirty="0">
                <a:solidFill>
                  <a:srgbClr val="BFD72E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457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9" name="Picture 8" descr="logo_small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02752" y="5907024"/>
            <a:ext cx="685170" cy="820611"/>
          </a:xfrm>
          <a:prstGeom prst="rect">
            <a:avLst/>
          </a:prstGeom>
          <a:noFill/>
        </p:spPr>
      </p:pic>
      <p:pic>
        <p:nvPicPr>
          <p:cNvPr id="11" name="Picture 10" descr="logo_small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305800" y="5902919"/>
            <a:ext cx="685170" cy="82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08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xit" presetSubtype="4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400" fill="hold"/>
                                        <p:tgtEl>
                                          <p:spTgt spid="1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2" grpId="0"/>
      <p:bldP spid="3" grpId="0" build="p">
        <p:tmplLst>
          <p:tmpl lvl="1">
            <p:tnLst>
              <p:par>
                <p:cTn presetID="10" presetClass="exit" presetSubtype="0" fill="hold" nodeType="with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499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876799"/>
          </a:xfrm>
          <a:prstGeom prst="rect">
            <a:avLst/>
          </a:prstGeom>
        </p:spPr>
        <p:txBody>
          <a:bodyPr/>
          <a:lstStyle>
            <a:lvl1pPr marL="342860" indent="-342860">
              <a:buFontTx/>
              <a:buBlip>
                <a:blip r:embed="rId4"/>
              </a:buBlip>
              <a:defRPr sz="25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863" indent="-285717">
              <a:buClr>
                <a:srgbClr val="24B0E3"/>
              </a:buClr>
              <a:buFont typeface="Arial" pitchFamily="34" charset="0"/>
              <a:buChar char="•"/>
              <a:defRPr sz="22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2867" indent="-228573">
              <a:buClr>
                <a:schemeClr val="bg1"/>
              </a:buClr>
              <a:buFont typeface="Arial" pitchFamily="34" charset="0"/>
              <a:buChar char="•"/>
              <a:defRPr sz="20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sz="18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sz="16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FontTx/>
              <a:buNone/>
              <a:defRPr lang="en-US" sz="3000" b="1" baseline="0">
                <a:solidFill>
                  <a:schemeClr val="lt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300" b="0" i="0" u="none" strike="noStrike" kern="1200" cap="none" spc="0" normalizeH="0" baseline="0" dirty="0" smtClean="0">
                <a:ln>
                  <a:noFill/>
                </a:ln>
                <a:solidFill>
                  <a:srgbClr val="BFD72E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895600"/>
            <a:ext cx="8229600" cy="639762"/>
          </a:xfrm>
          <a:prstGeom prst="rect">
            <a:avLst/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FontTx/>
              <a:buNone/>
              <a:defRPr lang="en-US" sz="3000" b="1" baseline="0">
                <a:solidFill>
                  <a:schemeClr val="lt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5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3611562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BFD72E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lvl="1"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lvl="2"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lvl="3"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lvl="4"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lvl="1"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lvl="2"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lvl="3"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lvl="4"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FontTx/>
              <a:buNone/>
              <a:defRPr lang="en-US" sz="3000" b="1" baseline="0">
                <a:solidFill>
                  <a:schemeClr val="lt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BFD72E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lvl="1"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lvl="2"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lvl="3"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lvl="4"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5029199"/>
          </a:xfrm>
          <a:prstGeom prst="rect">
            <a:avLst/>
          </a:prstGeom>
        </p:spPr>
        <p:txBody>
          <a:bodyPr/>
          <a:lstStyle>
            <a:lvl1pPr>
              <a:defRPr lang="en-US" sz="25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lang="en-US" sz="22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defRPr lang="en-US" sz="20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defRPr lang="en-US" sz="180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defRPr lang="en-US" sz="160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>
              <a:buFontTx/>
              <a:buBlip>
                <a:blip r:embed="rId2"/>
              </a:buBlip>
            </a:pPr>
            <a:r>
              <a:rPr lang="en-US" smtClean="0"/>
              <a:t>Click to edit Master text styles</a:t>
            </a:r>
          </a:p>
          <a:p>
            <a:pPr lvl="1">
              <a:buFontTx/>
              <a:buBlip>
                <a:blip r:embed="rId2"/>
              </a:buBlip>
            </a:pPr>
            <a:r>
              <a:rPr lang="en-US" smtClean="0"/>
              <a:t>Second level</a:t>
            </a:r>
          </a:p>
          <a:p>
            <a:pPr lvl="2">
              <a:buFontTx/>
              <a:buBlip>
                <a:blip r:embed="rId2"/>
              </a:buBlip>
            </a:pPr>
            <a:r>
              <a:rPr lang="en-US" smtClean="0"/>
              <a:t>Third level</a:t>
            </a:r>
          </a:p>
          <a:p>
            <a:pPr lvl="3">
              <a:buFontTx/>
              <a:buBlip>
                <a:blip r:embed="rId2"/>
              </a:buBlip>
            </a:pPr>
            <a:r>
              <a:rPr lang="en-US" smtClean="0"/>
              <a:t>Fourth level</a:t>
            </a:r>
          </a:p>
          <a:p>
            <a:pPr lvl="4">
              <a:buFontTx/>
              <a:buBlip>
                <a:blip r:embed="rId2"/>
              </a:buBlip>
            </a:pPr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FontTx/>
              <a:buNone/>
              <a:defRPr lang="en-US" sz="3000" b="1" baseline="0">
                <a:solidFill>
                  <a:schemeClr val="lt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BFD72E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9762"/>
          </a:xfrm>
          <a:prstGeom prst="rect">
            <a:avLst/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FontTx/>
              <a:buNone/>
              <a:defRPr lang="en-US" sz="3000" b="1" baseline="0">
                <a:solidFill>
                  <a:schemeClr val="lt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5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90600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BFD72E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46" indent="0">
              <a:buNone/>
              <a:defRPr sz="1200"/>
            </a:lvl2pPr>
            <a:lvl3pPr marL="914293" indent="0">
              <a:buNone/>
              <a:defRPr sz="1000"/>
            </a:lvl3pPr>
            <a:lvl4pPr marL="1371440" indent="0">
              <a:buNone/>
              <a:defRPr sz="900"/>
            </a:lvl4pPr>
            <a:lvl5pPr marL="1828586" indent="0">
              <a:buNone/>
              <a:defRPr sz="900"/>
            </a:lvl5pPr>
            <a:lvl6pPr marL="2285733" indent="0">
              <a:buNone/>
              <a:defRPr sz="900"/>
            </a:lvl6pPr>
            <a:lvl7pPr marL="2742879" indent="0">
              <a:buNone/>
              <a:defRPr sz="900"/>
            </a:lvl7pPr>
            <a:lvl8pPr marL="3200026" indent="0">
              <a:buNone/>
              <a:defRPr sz="900"/>
            </a:lvl8pPr>
            <a:lvl9pPr marL="365717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46" indent="0">
              <a:buNone/>
              <a:defRPr sz="2800"/>
            </a:lvl2pPr>
            <a:lvl3pPr marL="914293" indent="0">
              <a:buNone/>
              <a:defRPr sz="2400"/>
            </a:lvl3pPr>
            <a:lvl4pPr marL="1371440" indent="0">
              <a:buNone/>
              <a:defRPr sz="2000"/>
            </a:lvl4pPr>
            <a:lvl5pPr marL="1828586" indent="0">
              <a:buNone/>
              <a:defRPr sz="2000"/>
            </a:lvl5pPr>
            <a:lvl6pPr marL="2285733" indent="0">
              <a:buNone/>
              <a:defRPr sz="2000"/>
            </a:lvl6pPr>
            <a:lvl7pPr marL="2742879" indent="0">
              <a:buNone/>
              <a:defRPr sz="2000"/>
            </a:lvl7pPr>
            <a:lvl8pPr marL="3200026" indent="0">
              <a:buNone/>
              <a:defRPr sz="2000"/>
            </a:lvl8pPr>
            <a:lvl9pPr marL="3657172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Title 13"/>
          <p:cNvSpPr>
            <a:spLocks noGrp="1"/>
          </p:cNvSpPr>
          <p:nvPr>
            <p:ph type="title" hasCustomPrompt="1"/>
          </p:nvPr>
        </p:nvSpPr>
        <p:spPr>
          <a:xfrm>
            <a:off x="457200" y="4953000"/>
            <a:ext cx="8229600" cy="639762"/>
          </a:xfrm>
          <a:prstGeom prst="rect">
            <a:avLst/>
          </a:prstGeom>
          <a:gradFill>
            <a:gsLst>
              <a:gs pos="100000">
                <a:srgbClr val="003E8A">
                  <a:lumMod val="93000"/>
                  <a:lumOff val="7000"/>
                </a:srgbClr>
              </a:gs>
              <a:gs pos="1667">
                <a:srgbClr val="003E8A">
                  <a:lumMod val="93000"/>
                  <a:lumOff val="7000"/>
                </a:srgbClr>
              </a:gs>
              <a:gs pos="50000">
                <a:srgbClr val="003E8A">
                  <a:lumMod val="93000"/>
                  <a:lumOff val="7000"/>
                  <a:alpha val="0"/>
                </a:srgbClr>
              </a:gs>
            </a:gsLst>
            <a:lin ang="0" scaled="0"/>
          </a:gradFill>
          <a:ln>
            <a:noFill/>
          </a:ln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FontTx/>
              <a:buNone/>
              <a:defRPr lang="en-US" sz="3000" b="1" baseline="0">
                <a:solidFill>
                  <a:schemeClr val="lt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-342860">
              <a:lnSpc>
                <a:spcPct val="10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/>
              <a:t>Main Title</a:t>
            </a:r>
            <a:endParaRPr lang="en-US" dirty="0"/>
          </a:p>
        </p:txBody>
      </p:sp>
      <p:sp>
        <p:nvSpPr>
          <p:cNvPr id="6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668962"/>
            <a:ext cx="8229600" cy="533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kumimoji="0" lang="en-US" sz="2500" b="0" i="0" u="none" strike="noStrike" kern="1200" cap="none" spc="0" normalizeH="0" baseline="0" dirty="0" smtClean="0">
                <a:ln>
                  <a:noFill/>
                </a:ln>
                <a:solidFill>
                  <a:srgbClr val="BFD72E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lvl="0"/>
            <a:r>
              <a:rPr lang="en-US" dirty="0" smtClean="0"/>
              <a:t>Sub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UML\Powerpoint Redesign\images\logo_small_safe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904" y="6071616"/>
            <a:ext cx="576072" cy="68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305800" y="5901068"/>
            <a:ext cx="685170" cy="8206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43536" y="6553200"/>
            <a:ext cx="33777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i="1" dirty="0" smtClean="0">
                <a:solidFill>
                  <a:srgbClr val="A7BFE7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Learning</a:t>
            </a:r>
            <a:r>
              <a:rPr lang="en-US" sz="800" b="1" i="1" baseline="0" dirty="0" smtClean="0">
                <a:solidFill>
                  <a:srgbClr val="A7BFE7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with Purpose</a:t>
            </a:r>
            <a:endParaRPr lang="en-US" sz="800" b="1" i="1" dirty="0">
              <a:solidFill>
                <a:srgbClr val="A7BFE7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txStyles>
    <p:titleStyle>
      <a:lvl1pPr algn="ctr" defTabSz="91429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0" indent="-342860" algn="l" defTabSz="91429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63" indent="-285717" algn="l" defTabSz="91429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67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13" indent="-228573" algn="l" defTabSz="91429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59" indent="-228573" algn="l" defTabSz="91429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06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53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99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46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6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3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0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86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33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79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26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72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247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509">
        <p:fade/>
      </p:transition>
    </mc:Choice>
    <mc:Fallback xmlns="">
      <p:transition spd="med" advTm="35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Text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Sub 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90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23">
        <p:fade/>
      </p:transition>
    </mc:Choice>
    <mc:Fallback xmlns="">
      <p:transition spd="med" advTm="11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Deep Blue -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7</Words>
  <Application>Microsoft Office PowerPoint</Application>
  <PresentationFormat>On-screen Show (4:3)</PresentationFormat>
  <Paragraphs>5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Deep Blue - Template</vt:lpstr>
      <vt:lpstr>PowerPoint Presentation</vt:lpstr>
      <vt:lpstr>Heading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Allen</dc:creator>
  <cp:lastModifiedBy>Allen</cp:lastModifiedBy>
  <cp:revision>1</cp:revision>
  <dcterms:created xsi:type="dcterms:W3CDTF">2012-04-03T19:11:06Z</dcterms:created>
  <dcterms:modified xsi:type="dcterms:W3CDTF">2012-04-03T19:16:04Z</dcterms:modified>
</cp:coreProperties>
</file>